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3.xml" ContentType="application/vnd.openxmlformats-officedocument.presentationml.notesSlide+xml"/>
  <Override PartName="/ppt/tags/tag2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2.xml" ContentType="application/inkml+xml"/>
  <Override PartName="/ppt/notesSlides/notesSlide6.xml" ContentType="application/vnd.openxmlformats-officedocument.presentationml.notesSlide+xml"/>
  <Override PartName="/ppt/tags/tag23.xml" ContentType="application/vnd.openxmlformats-officedocument.presentationml.tags+xml"/>
  <Override PartName="/ppt/ink/ink3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66"/>
  </p:notesMasterIdLst>
  <p:handoutMasterIdLst>
    <p:handoutMasterId r:id="rId67"/>
  </p:handoutMasterIdLst>
  <p:sldIdLst>
    <p:sldId id="2740" r:id="rId2"/>
    <p:sldId id="2664" r:id="rId3"/>
    <p:sldId id="2847" r:id="rId4"/>
    <p:sldId id="2849" r:id="rId5"/>
    <p:sldId id="2843" r:id="rId6"/>
    <p:sldId id="2854" r:id="rId7"/>
    <p:sldId id="2855" r:id="rId8"/>
    <p:sldId id="2871" r:id="rId9"/>
    <p:sldId id="2856" r:id="rId10"/>
    <p:sldId id="2845" r:id="rId11"/>
    <p:sldId id="2850" r:id="rId12"/>
    <p:sldId id="2852" r:id="rId13"/>
    <p:sldId id="2875" r:id="rId14"/>
    <p:sldId id="2859" r:id="rId15"/>
    <p:sldId id="2587" r:id="rId16"/>
    <p:sldId id="2718" r:id="rId17"/>
    <p:sldId id="1965" r:id="rId18"/>
    <p:sldId id="2746" r:id="rId19"/>
    <p:sldId id="1967" r:id="rId20"/>
    <p:sldId id="2023" r:id="rId21"/>
    <p:sldId id="2411" r:id="rId22"/>
    <p:sldId id="2689" r:id="rId23"/>
    <p:sldId id="2878" r:id="rId24"/>
    <p:sldId id="2048" r:id="rId25"/>
    <p:sldId id="2786" r:id="rId26"/>
    <p:sldId id="2919" r:id="rId27"/>
    <p:sldId id="2888" r:id="rId28"/>
    <p:sldId id="2788" r:id="rId29"/>
    <p:sldId id="2602" r:id="rId30"/>
    <p:sldId id="2915" r:id="rId31"/>
    <p:sldId id="2989" r:id="rId32"/>
    <p:sldId id="2870" r:id="rId33"/>
    <p:sldId id="2054" r:id="rId34"/>
    <p:sldId id="2882" r:id="rId35"/>
    <p:sldId id="2916" r:id="rId36"/>
    <p:sldId id="2939" r:id="rId37"/>
    <p:sldId id="2984" r:id="rId38"/>
    <p:sldId id="2917" r:id="rId39"/>
    <p:sldId id="2866" r:id="rId40"/>
    <p:sldId id="2985" r:id="rId41"/>
    <p:sldId id="2918" r:id="rId42"/>
    <p:sldId id="2792" r:id="rId43"/>
    <p:sldId id="2920" r:id="rId44"/>
    <p:sldId id="2055" r:id="rId45"/>
    <p:sldId id="2940" r:id="rId46"/>
    <p:sldId id="2941" r:id="rId47"/>
    <p:sldId id="2056" r:id="rId48"/>
    <p:sldId id="2942" r:id="rId49"/>
    <p:sldId id="2791" r:id="rId50"/>
    <p:sldId id="2890" r:id="rId51"/>
    <p:sldId id="2986" r:id="rId52"/>
    <p:sldId id="2891" r:id="rId53"/>
    <p:sldId id="2987" r:id="rId54"/>
    <p:sldId id="2816" r:id="rId55"/>
    <p:sldId id="2988" r:id="rId56"/>
    <p:sldId id="2921" r:id="rId57"/>
    <p:sldId id="2943" r:id="rId58"/>
    <p:sldId id="2983" r:id="rId59"/>
    <p:sldId id="2407" r:id="rId60"/>
    <p:sldId id="2857" r:id="rId61"/>
    <p:sldId id="2872" r:id="rId62"/>
    <p:sldId id="2057" r:id="rId63"/>
    <p:sldId id="2863" r:id="rId64"/>
    <p:sldId id="2864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895B"/>
    <a:srgbClr val="F3753F"/>
    <a:srgbClr val="F37440"/>
    <a:srgbClr val="F3E9D5"/>
    <a:srgbClr val="738260"/>
    <a:srgbClr val="788965"/>
    <a:srgbClr val="D0D0D0"/>
    <a:srgbClr val="D3D3D3"/>
    <a:srgbClr val="D8D8D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25"/>
    <p:restoredTop sz="96234"/>
  </p:normalViewPr>
  <p:slideViewPr>
    <p:cSldViewPr snapToGrid="0" snapToObjects="1">
      <p:cViewPr varScale="1">
        <p:scale>
          <a:sx n="86" d="100"/>
          <a:sy n="86" d="100"/>
        </p:scale>
        <p:origin x="252" y="39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43" d="100"/>
          <a:sy n="143" d="100"/>
        </p:scale>
        <p:origin x="676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5/10/2024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08T15:07:43.5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2783 5792 9215 0,'3'2'816'0,"-3"-2"-656"0,0 0-160 0,0 0 0 0,0 0 1504 0,0 0 272 0,0-2 48 0,-3 2 16 0,6 0 1040 0,-3 0 192 0,0 0 64 0,4 0 0 0,-2 0-912 0,2 0-176 0,0 0-48 0,-4 0 0 0,0 0-528 0,0 0-128 0,0 0 0 0,0 0-16 0,0 0-688 0,26 60-128 0,-26-60-16 0,0 0-16 0,13 53-240 0,-13-53-48 0,10 43-16 0,-10-43 0 0,9 54-32 0,-3-20 0 0,-1 6 0 0,3-1 0 0,-3 0-144 0,1 3 128 0,0-6-128 0,1-1 128 0,-5-1-128 0,2 0 0 0,-4-34 0 0,9 53 0 0,-9-53 0 0,4 37 0 0,-4-37 0 0,2 32 0 16,-2-19 0-16,0-13-144 0,0 0 144 0,0 0-208 0,4 40-80 16,-4-33-16-16,0-1 0 0,0-2 0 15,0 1-304-15,0-3-64 0,0 0-16 0,0 4 0 16,0-6-368-16,-4 1-80 0,4 1-16 0,0-2 0 16,-2 0-1104-16,2 0-240 0,0-3-32 0,0-1-10080 15</inkml:trace>
  <inkml:trace contextRef="#ctx0" brushRef="#br0" timeOffset="417.06">3046 5653 10127 0,'0'3'448'0,"0"-3"96"0,4 0-544 0,-4 2 0 0,0 2 0 0,1-4 0 15,3 2 1984-15,-4 2 304 0,0-4 48 0,0 0 16 16,0 0 512-16,13 58 96 0,-13-58 32 0,12 47 0 16,-12-47-912-16,9 62-176 0,-9-62-48 0,6 62 0 0,-3-23-560 0,1 5-112 15,-2 3-32-15,2 3 0 0,-2 1-512 0,0-8-128 16,3 1 0-16,-3-5-16 0,2-1-176 0,0-4-48 16,-4-34 0-16,9 54 0 0,-9-54-272 0,0 0 0 15,15 56 0-15,-15-56 0 0,0 0-144 0,0 0-96 16,0 0-16-16,15 47 0 15,-15-41-352-15,0-6-80 0,0 4-16 0,-4-2-17280 16</inkml:trace>
  <inkml:trace contextRef="#ctx0" brushRef="#br0" timeOffset="751.82">2644 6374 23039 0,'-2'10'1024'0,"2"-5"192"0,0 3-960 0,0-2-256 0,0-5 0 0,0 1 0 16,0 4 3056-16,4 3 560 0,-4-9 112 0,0 0 32 15,0 0-1760-15,58 62-336 0,-58-62-80 0,0 0-16 16,82 62-768-16,-82-62-160 0,0 0-16 0,87 53-16 16,-87-53-352-16,0 0-64 0,100 39 0 0,-100-39-16 15,0 0-176-15,88 19 0 0,-88-19 0 0,0 0 0 16,0 0 0-16,84 6 0 0,-84-6 0 0,0 0 0 15,0 0 0-15,0 0-144 0,0 0 144 0,64-21 0 16,-60 14-192-16,2 1 192 0,-1-7-192 0,3 2 192 16,-2 1-192-16,-5 1 192 0,3-4-192 0,0 1 192 15,2 3-208-15,-3-8 64 0,3 0 16 0,-2-2 0 0,1-1-144 16,5-7-32-16,-1 1 0 0,-3-2 0 0,7-6-80 0,2-2 0 16,-6 3-16-16,6-1 0 15,0 0-576-15,0 0-112 0</inkml:trace>
  <inkml:trace contextRef="#ctx0" brushRef="#br0" timeOffset="1470.34">2074 4860 24879 0,'0'0'2208'0,"-4"0"-1760"0,4 5-448 0,0-5 0 0,0 4 2048 0,0 2 320 0,0 3 64 0,4 2 0 0,-4 12-688 0,2 1-144 0,6 8-16 0,-3 4-16 0,1 2-832 0,3-5-160 0,-3 5-48 0,1-2 0 0,3-1-208 0,-10-35-64 0,15 66 0 0,-15-66 0 0,19 57-112 0,-19-57-16 0,0 0-128 0,18 56 192 0,-18-56-192 0,0 0 0 0,0 0 0 0,0 0 0 0,0 0 0 0,0 0-128 0,0 0-16 0,0 0 0 0,16-24-304 0,-16-1-64 0,0 3-16 0,0-7 0 0,5-4-1024 0,-5-5-208 0,4-2-32 0,-2 1-16 16,2-4 176-16,-1 1 32 0,3 5 16 0,-4 1 0 0,2 2 1248 0,-1 6 336 0,3 7 0 0,-2 3-144 15,-4 8 1792-15,5 1 352 0,-5 3 80 0,4 6 16 16,-4 2-496-16,0 2-80 0,2 0-32 0,2 3 0 16,0 6-832-16,-4-13-160 0,0 0-48 0,0 0 0 15,30 59-192-15,-30-59-32 0,0 0-16 0,28 71 0 16,-28-71-208-16,24 53 144 0,-24-53-144 0,25 56 128 15,-25-56-128-15,22 58 0 0,-22-58 0 0,0 0 0 16,34 64 0-16,-34-64-176 0,0 0 16 0,0 0 0 16,45 66-192-16,-45-66-32 0,0 0-16 0,0 0 0 15,0 0-128-15,0 0-32 0,85 39 0 0,-85-39 0 16,0 0-1216-16,0 0-240 0,67-15-48 0</inkml:trace>
  <inkml:trace contextRef="#ctx0" brushRef="#br0" timeOffset="1888.07">2873 4777 21183 0,'-13'-9'944'0,"5"5"192"15,1-2-912-15,1 4-224 0,0 0 0 0,-1 2 0 0,-1 0 3120 0,-1-3 576 16,-4 3 112-16,-8-2 32 0,-1 0-1760 0,1 2-352 16,2 2-64-16,0 0 0 0,4 1-1072 0,2 3-208 15,0 2-32-15,4 1-16 0,1 2-160 0,4-1-48 16,-1 5 0-16,1 0 0 0,4 2-128 0,0 0 0 15,0-1 0-15,4 3 0 0,-2-2 0 0,-2-17-144 16,0 0 144-16,0 0-160 0,28 66-192 0,-28-66-32 16,0 0-16-16,0 0 0 15,0 0-752-15,0 0-160 0,62 49-32 0,-62-49 0 16,0 0-512-16,0 0-96 0,54-28-32 0,-37 16 0 16,-5-3 1088-16,1 2 192 0,2-6 64 0,-6 4 0 0,2-3 512 0,3 3 128 0,-5-2 0 0,-3 5 0 15,1-1 1568-15,-1 2 352 0,-1 1 64 0,1 5 0 16,2-3-64-16,-3 6-32 0,-1-1 0 0,2 6 0 15,-1-3-1040-15,-5 0-208 0,0 0-32 0,0 0-16 16,0 0-96-16,0 0-32 0,38 61 0 0,-38-61 0 16,0 0-192-16,0 0-32 0,0 0-16 0,28 63 0 15,-28-63-224-15,0 0 0 0,0 0 128 0,0 0-128 16,0 0 0-16,36 57-288 0,-36-57 64 0,0 0 16 16,0 0-448-16,0 0-96 0,0 0-16 0,0 0 0 15,0 0-832-15,0 0-192 0,0 0-16 0,0 0-14928 16</inkml:trace>
  <inkml:trace contextRef="#ctx0" brushRef="#br0" timeOffset="3007.41">3006 4542 12895 0,'2'-2'576'0,"2"2"112"0,-4 0-560 0,4 0-128 0,-4 0 0 0,0 0 0 0,0 2 2832 0,2 0 544 0,1 2 96 0,-3-4 32 0,0 0-112 0,0 0-32 0,0 0 0 0,0 0 0 0,53 58-1840 0,-53-58-368 0,0 0-80 0,0 0-16 0,34 75-416 0,-34-75-96 0,0 0-16 0,15 70 0 0,-15-70-208 0,6 49-64 0,-6-49 0 0,3 43 0 0,-3-43-256 0,4 41 128 0,-4-41-128 0,0 0 0 0,6 45 0 0,-6-32-176 0,0-13 0 0,0 0 0 0,0 0-400 0,0 0-64 0,0 38-32 0,0-36 0 0,0 0-368 0,-4-4-80 0,8 0-16 0,-4-4 0 0,0-7-1072 0,3-6-224 0,3-5-32 0,0-4-16 16,-1-2 1008-16,3-2 208 0,1-2 48 0,1 4 0 16,-3-2 1376-16,1 4 288 0,1 1 48 0,-3 3 16 15,3 5 1616-15,-5 0 336 0,2 1 64 0,-1 4 16 16,1 3-736-16,-2 2-144 0,-1 3-16 0,3 2-16 0,-2 4-752 0,-2 4-160 16,1-2-16-16,1 6-16 15,2 1-128-15,-6-9-32 0,0 0 0 0,0 0 0 0,19 64-224 0,-18-44-48 16,3 1-16-16,0 0 0 0,2-2-240 0,-5-1 0 15,1-3 128-15,-2-15-128 0,0 0 0 0,0 0-240 16,15 53 48-16,-15-44 16 16,6-3-416-16,-6 0-96 0,4-3-16 0,1-3 0 15,-1 0-208-15,-2-5-48 0,2-5-16 0,-2-3 0 16,0 0-1392-16,3-2-256 0,-3-2-64 0,2-2-16 16,0 1 432-16,-3-5 96 0,3-1 0 0,0-1 16 0,-2 5 1824 0,2 1 336 15,-1 0 0-15,-3 2 192 0,2 2 2368 0,2 0 480 16,-2 2 96-16,2 5 0 0,-1 1-992 0,3 5-208 15,-6 2-32-15,4 0-16 0,1 4-1040 0,1 1-208 16,2 5-32-16,-3-1-16 0,-5-9-144 0,0 0-16 0,0 0-16 0,0 0 0 16,0 0-224-16,55 62-64 0,-55-62 0 0,0 0 0 15,0 0-128-15,0 0 0 0,0 0 0 0,77 34 0 16,-77-34-224-16,0 0-32 0,0 0 0 0,0 0 0 16,60-11 0-16,-51 5-16 0,3 0 0 0,-3-3 0 15,0 0-48-15,1-1-16 0,-5 1 0 0,3-2 0 16,-2-3-32-16,-1 1 0 0,1 2 0 0,-2-4 0 15,-4-2-128-15,3 2-16 16,-6 0-16-16,3 0 0 0,-6 0 80 16,0-2 32-16,3 6 0 0,-7 1 0 0,1-1 416 0,3 3 0 0,-3 5 0 0,-1 1 176 15,5 2 304-15,-5 0 64 0,1 4 16 0,0 1 0 16,1 5-176-16,1 1-48 0,-3 2 0 0,6 0 0 16,-1 0-80-16,1 4-32 0,4 2 0 0,-4 2 0 15,8 1 64-15,-4-3 16 0,0-19 0 0,0 0 0 0,13 64 64 16,-13-64 16-16,0 0 0 0,0 0 0 0,40 68-112 15,-40-68-16-15,0 0 0 0,0 0 0 0,0 0-256 0,82 30 128 16,-82-30-128-16,0 0 0 0,60-13 0 0,-60 13 0 16,44-23-240-16,-20 8 80 0,-3 0-160 0,1-2-48 15,3-4 0-15,-6 3 0 0,-1-3-16 0,-1 2-16 16,0 0 0-16,-2-5 0 0,4-1 64 0,0-5 16 16,-2 0 0-16,0 0 0 0,-2-2-48 0,-6 4 0 15,0 2 0-15,-3 1 0 0,-2 1 160 0,-4 1 16 16,0 5 16-16,-8 3 0 0,3-4 336 0,-5 7 64 15,-3 5 16-15,2 1 0 0,1 6 256 0,-3-3 48 16,2 6 16-16,2 3 0 0,-1 1-176 0,1 5-16 16,3 1-16-16,-3-2 0 0,3 2-112 0,2 2-32 15,1-1 0-15,3 1 0 0,0 3 32 0,0-18 0 0,0 0 0 0,0 0 0 16,15 53-48-16,-15-53-16 0,0 0 0 0,0 0 0 16,0 0 0-16,0 0 0 0,0 0 0 0,79 49 0 15,-79-49-176-15,0 0 128 0,0 0-128 0,73 0 128 16,-73 0-128-16,0 0 0 0,0 0 0 0,81-4 0 15,-81 4 0-15,0 0 0 0,0 0 0 0,0 0 0 16,77 15 128-16,-77-15-128 0,0 0 0 0,0 0 128 16,0 0 96-16,0 0 16 0,0 0 0 0,0 0 0 15,43 60-64-15,-43-50-16 0,-4 1 0 0,-1 2 0 16,-5 2-160-16,1 4 0 0,-6 0 0 0,0 1 0 16,-4 1-368-16,-4 5-48 0,-1-1-16 0,-1 3 0 15,-6-2-480-15,0 6-112 0,-2-2 0 0,3 2-18192 16</inkml:trace>
  <inkml:trace contextRef="#ctx0" brushRef="#br0" timeOffset="69428.72">29371 15959 26719 0,'0'-2'2368'0,"0"0"-1888"0,-4 2-480 0,4 0 0 0,0-2 2240 0,-3 2 368 0,1-4 64 0,-2-1 16 0,0-1-864 0,2-4-160 0,-3 1-48 0,5-4 0 0,0 4-656 0,0-3-128 0,5-1-16 0,-3 0-16 0,6-2-128 0,1-2-32 0,6-2 0 0,-2 0 0 0,4 1-224 0,6-1-48 0,-23 19-16 0,49-30 0 0,-49 30-192 0,0 0-32 0,77-23-128 0,-77 23 192 0,0 0-192 0,80 6 0 0,-80-6 0 0,0 0 0 0,0 0 0 0,83 60 0 0,-83-60-160 0,28 49 160 0,-18-12-208 0,-1 7 32 0,-5 5 16 0,-2 3 0 0,-2 1-160 0,-4-1-16 0,-2 1-16 0,-3 0 0 16,0-3-48-16,-3 1-16 0,-1-2 0 0,2-2 0 0,-2-4 160 0,1-3 16 15,3-3 16-15,-4-3 0 0,3-6 224 0,1-3-192 16,3-5 192-16,1-5-192 0,1-5 192 0,-2-3 0 16,6-1 0-16,0-6 0 0,0 0 336 0,6-6 16 15,-2 3 0-15,3-7 0 0,6 1 64 0,1-3 16 0,1-1 0 16,-15 13 0-16,37-34 16 0,-12 12 0 0,-1 1 0 0,4-7 0 16,2 4-96-16,2-5-16 0,4 3 0 0,-36 26 0 15,68-47-208-15,-68 47-128 0,60-39 128 0,-60 39-128 16,58-32-192-16,-58 32-128 0,49-25 0 0,-49 25-16 31,0 0-672-31,0 0-128 0,77-24-16 0,-77 24-16 16,0 0-208-16,0 0-32 0</inkml:trace>
  <inkml:trace contextRef="#ctx0" brushRef="#br0" timeOffset="69947.09">29645 15263 36863 0,'0'-2'1632'0,"0"2"336"0,2 0-1584 0,0 0-384 16,0 0 0-16,2 0 0 0,1 0 1168 0,1 0 160 15,-6 0 16-15,0 0 16 0,0 0-448 0,0 0-80 16,105 14-32-16,-105-14 0 0,0 0-528 0,81 5-96 16,-81-5-32-16,0 0 0 0,0 0-144 0,88 4 0 15,-88-4 0-15,0 0 0 0,0 0 0 0,0 0-176 0,0 0 176 0,0 0-192 16,29 58-64-16,-35-41-32 16,-3 6 0-16,-3-5 0 0,3 7 128 0,-4-10 32 0,-2 2 0 0,2-4 0 15,1-2 128-15,-1-1 0 16,4-3 0-16,-1 1 0 0,5-6 0 0,-1 1 0 0,2-3 0 0,-1 0 128 15,7 0 160-15,-2-5 32 0,0 5 16 0,3-6 0 16,3 2-16-16,1-1 0 0,3 1 0 0,-1-2 0 16,6 2-128-16,-15 4-16 0,0 0-16 0,0 0 0 15,64-15-32-15,-64 15-128 0,0 0 192 0,0 0-64 16,0 0-128-16,0 0 0 0,90 21 0 0,-90-21 0 16,0 0 0-16,0 0 0 0,0 0 0 0,0 0 0 15,44 66 0-15,-39-51 0 0,-5-2 0 0,0 2 0 16,-3 0-176-16,1 0 176 0,-4 4-128 0,2-4 128 15,-1 2-128-15,1 0 128 0,-2 0-128 0,-3-2 128 0,-1 0-384 0,3-6 16 16,-1 1 0-16,1-7 0 16,-3-1-304-16,5 2-64 0,-6-8-16 0,3 0-12064 15,-1-1-2416-15</inkml:trace>
  <inkml:trace contextRef="#ctx0" brushRef="#br0" timeOffset="70357.22">30096 15271 31327 0,'6'-8'1392'0,"-2"6"272"0,1-3-1328 0,-1 1-336 0,2 0 0 0,-4 2 0 0,5 2 2240 0,-1-7 384 0,9 1 80 0,-15 6 16 0,0 0-1200 0,66-20-240 0,-66 20-64 0,0 0 0 0,0 0-512 0,77-4-96 0,-77 4-32 0,0 0 0 0,0 0-336 0,0 0-80 0,0 0-16 0,71 54 0 0,-65-37-144 0,-4-2-192 0,-2 4 32 0,3 0 16 0,-6-2-112 0,1 3-32 0,-6 3 0 0,3 3 0 0,-1-1 96 0,-7-1 32 0,3-3 0 0,-1 1 0 0,2-3 160 0,-1-4 0 0,5-2-144 0,-3-1 144 0,3-3 0 0,3-3 0 0,2 1 0 0,-4-7 0 0,8 0 0 0,-4 0 0 0,5-6 192 0,-1-1-64 0,4 1 192 0,5-7 48 0,0 2 0 0,2-4 0 0,0 2-64 0,0-8-16 0,-15 21 0 0,47-38 0 0,-19 12-160 0,-1 0-128 0,6-2 192 0,-1 3-192 0,2 1 0 0,-6 1 0 0,-28 23-192 0,55-35 48 0,-55 35-640 0,51-23-128 0,-51 23-32 0,0 0-12832 0,58-21-2576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0T15:32:38.7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16173 9601 31151 0,'3'-4'2768'0,"-3"-1"-2208"0,2-1-560 0,2 2 0 0,-2-5 2464 0,2 3 384 0,0 2 80 0,-4-1 16 0,1 3-1776 0,3 0-336 0,0 2-80 0,2 0-16 0,-1-4-176 0,3 4-48 0,3-2 0 0,-2 2 0 0,1 0-192 0,-1 2-64 0,-5 2 0 0,3-4 0 0,1 0-112 0,1 0-16 0,1 2-128 0,-1-2 192 0,1 0-192 0,1 2 144 0,-6-2-144 0,3 2 128 0,1-2-128 0,-3 3 0 0,3-3 144 0,1 0-144 0,-1 0 0 0,1-3 0 0,-5 3 0 0,1-2 0 0,0 2 0 15,-3 0 0-15,1 0 0 0,2 0 0 0,-6 0 0 0,0 2 0 0,3-2 0 0,-3 3 0 0,0-1 0 0,0 0 0 0,0 4 0 0,0-6 0 0,0 4 0 0,-3 1 0 0,3-1 0 0,0 2 0 0,-4-1 0 0,2 1 0 0,2 0 0 0,-4 1 0 0,4-3 0 0,0 3 0 0,-3 1 0 0,1-1 0 0,2 1-864 0,0 1-144 0,-4 1-16 0,2 1-16 0,0 2 1648 0,0-2 336 0,-2 3 64 0,3 1 16 0,1-2-832 0,-4 2-192 0,4 4 0 0,-4-1 0 0,4 1-720 0,-2 6-192 0,2 3-48 0,-4 2 0 0,4-2 1712 0,0-2 336 0,-3 3 64 0,1-5 0 0,2 2-784 0,0 1-176 0,0-1-16 0,-4-2-16 16,4 1-32-16,0-6 0 0,0-1 0 0,0 3 0 15,0-6-128-15,-4 2 128 0,4 0-128 0,-2 2 128 16,2-1-128-16,0 1 128 0,0-4-128 0,-3 4 128 16,3-8-128-16,-2 6 128 0,0-5-128 0,0 1 128 15,2-2-128-15,-4 2 160 0,2-3-160 0,2-1 160 16,-3 0-160-16,3-3 192 0,-4 3-192 0,2-5 192 16,-2 2-192-16,4-2 0 0,-5 1 0 0,1-1 128 15,0-2-128-15,2 2 0 0,-2-4 0 0,1 1 0 16,1 3 0-16,-4-4 0 0,2 4 0 0,-1-4 0 0,1 0 0 15,0 0 0-15,2 0 0 0,-1 0 0 16,-3 0 0-16,0-4 0 0,3 4 0 0,-1 0 0 0,2 0 0 0,-6 0 0 16,7 0 0-16,-3 0 0 0,-2 0-352 0,2-4 48 15,1 4 16-15,1 0 0 16,-2 0-368-16,2-1-80 0,0 1-16 0,-3-4-20640 16</inkml:trace>
  <inkml:trace contextRef="#ctx0" brushRef="#br0" timeOffset="851.73">16799 9772 14735 0,'0'-6'1312'0,"0"5"-1056"0,0-3-256 0,-2 4 0 0,2 0 3136 0,0-6 560 0,0 2 112 0,-4-1 32 0,-2-3-128 0,1 1-32 0,1 3 0 0,-6 4 0 0,5 0-2208 0,1 2-432 0,-2 5-80 0,3 3-32 0,-3 1-352 0,-3 6-80 0,-1 4-16 0,1 3 0 0,-1 0-224 0,-3 3-32 0,2 5-16 0,2 2 0 0,-5 1-208 0,3 3 0 0,2 1 0 0,-4-5 0 0,3 2-208 0,-1-2-96 0,-2-2-16 0,2-2 0 0,-3-4-384 0,3 0-64 0,2-1-32 0,-1-3 0 15,1-3-240-15,0-8-48 0,3 3-16 0,2-9-17184 0</inkml:trace>
  <inkml:trace contextRef="#ctx0" brushRef="#br0" timeOffset="1053.41">16485 9947 11967 0,'0'-2'1072'0,"0"2"-864"0,2 0-208 0,-2 0 0 16,1 0 3808-16,5 0 720 0,0 2 144 0,-1 3 16 15,-5-5-976-15,0 0-192 0,0 0-32 0,76 55-16 16,-76-55-2144-16,0 0-432 0,73 79-96 0,-73-79-16 16,0 0-192-16,71 88-32 0,-71-88-16 0,0 0 0 15,57 85-320-15,-57-85-64 0,0 0-16 0,54 75 0 16,-54-75-560-16,0 0-112 0,40 71-32 0,-40-71-19648 15</inkml:trace>
  <inkml:trace contextRef="#ctx0" brushRef="#br0" timeOffset="1720.68">15105 11388 13823 0,'0'-2'1216'0,"0"-3"-960"0,0-1-256 0,0 2 0 0,2-1 2528 0,2-1 464 0,0-11 80 0,1-7 32 0,7-12 736 0,6-11 128 0,5 0 48 0,1 2 0 0,1 2-2432 0,3-1-496 0,2 3-80 0,2 5-32 0,4-1-320 0,-1 7-64 0,1 2-16 0,-2 5 0 0,0 6-208 0,0 6-48 0,-34 11-16 0,69-8 0 0,-69 8-160 0,0 0-16 0,102 34-128 0,-102-34 192 0,0 0-192 0,105 77 176 0,-105-77-176 0,58 70 160 0,-58-70-160 0,43 84 128 0,-43-84-128 0,36 109 128 0,-36-109-128 0,23 89 128 0,-14-27-128 0,-5 3 128 0,1 1-128 0,-5 0 192 16,2-8-192-16,-4-1 192 0,-3-9-16 0,-5-1 0 15,1-7 0-15,0 1 0 0,-5-1-48 0,3-5 0 16,2-3 0-16,-8-2 0 0,0 2-128 0,-8-2 0 16,3-1 0-16,-8-5 0 15,2-5-720-15,-6-6-240 0,2-4-32 0,2-3-16 0,-4-6 1712 0,0-7 320 16,2-1 80-16,2-3 16 0,-4-6-928 0,-3-9-192 16,3-1 0-16,0-12 0 0,-5-6-320 0,-3-6 0 15,3-2 16-15,-4 3 0 0,9 1 32 0,0 2 0 0,6 7 0 0,7 1 0 16,2 5 48-16,10 6 16 0,-1 0 0 0,5 5 0 15,1 6 880-15,0-2 176 0,8 1 48 16,-4-3 0 0,4 2-1808-16,1 0-368 0,5 0-64 0,-1-1 0 15,1 1 528-15,5-4 112 0,0 5 32 0,-2-3-18448 0</inkml:trace>
  <inkml:trace contextRef="#ctx0" brushRef="#br0" timeOffset="4627.28">14622 4044 15663 0,'-2'0'1392'0,"2"0"-1120"0,-3-2-272 0,3 2 0 0,0-2 2416 0,0 0 416 0,-2 2 96 0,2-7 16 0,0 1 256 0,5-3 48 0,-1 1 16 0,4 1 0 0,1 1-1808 0,4-1-368 0,2 5-64 0,0-4 0 0,2 2-320 0,0 1-64 0,6 1-16 0,-5 2 0 0,7-4-48 0,-1 2 0 0,-3 0 0 0,5 0 0 0,-1 2-160 0,-25 0-32 0,0 0-16 0,77-5 0 0,-77 5 608 0,62-4 128 0,-62 4 32 0,71 0 0 0,-71 0-1728 0,70-4-352 0,-70 4-64 0,77-2-16 0,-77 2 816 0,75-2 208 0,-75 2 0 0,77-1 0 0,-77 1 0 0,83-4 0 16,-83 4 0-16,86-6 0 0,-86 6 0 0,90-5 0 15,-90 5 0-15,83-8 0 0,-83 8 0 0,83-2 128 16,-83 2-128-16,77 0 176 0,-77 0-48 0,69 0 0 0,-69 0 0 0,0 0 0 16,89 10-128-16,-89-10 128 0,0 0-128 0,77 15 128 15,-77-15-128-15,0 0 0 0,0 0 0 0,84 18 0 16,-84-18 0-16,0 0 0 0,0 0 0 0,0 0 0 16,0 0 0-16,79 27 0 0,-71-24 0 0,-3 1 0 15,1 0 0-15,-2 2 0 0,0-6 0 0,-4 3 0 16,1-1 0-16,-1 2 0 0,0 2 0 0,-1-4 0 15,-3 5 0-15,4-5 0 0,-4 2 0 0,2-1 0 16,2 3 0-16,-4-2 0 0,1 1 128 0,1 1-128 16,-2 0 0-16,0 1 0 0,2 3 0 0,-1-5 0 15,-1 3 0-15,2-1 0 0,-4 3 128 0,3-1-128 16,3 1 0-16,-6-1 0 0,6 0 0 0,-4 1 0 16,-1 3 0-16,1 4 0 0,0-2 128 0,2 2-128 0,-2 2 0 0,1-1 128 15,1 3-128-15,-2-2 128 0,0 5-128 0,2 1 128 16,-3 3-128-16,1 0 128 0,4 2-128 0,-6 0 128 15,6 2-128-15,-3 2 128 0,-1 4 0 0,2-3-128 16,2 1 192-16,-4 0-64 0,0 1-128 0,3 3 0 16,1-1 144-16,0 2-144 0,0-41 128 0,0 87-128 15,0-48 128-15,0 5-128 0,0-3 160 0,0 0-32 16,0 1-128-16,0-3 192 0,0-7-32 0,0 8-16 16,0 10 0-16,-4 5 0 0,4-3-16 0,0 1 0 15,-2 2 0-15,2 1 0 0,-2-3-128 0,0-1 0 16,2 1 144-16,-4-1-144 0,2-1 0 0,2 0 128 15,-3 1-128-15,3-8 0 0,0-5 0 0,-6 4 0 16,6 14 0-16,-4 1 0 0,1-3 0 0,1 1 128 0,-2-3-128 0,0-5 0 16,2-1 0-16,-3-2 0 0,3-3 0 0,0 1 128 15,-4 4-128-15,6 2 0 0,-3-6 0 0,-1-5 0 16,2 5 0-16,-2-2 0 0,-2 1 0 0,3 1 0 16,1-4 0-16,0 4 0 0,0 4 0 0,2-3 0 15,0-44 0-15,-4 77 0 0,4-77 0 0,-2 71 0 16,2-71 0-16,-3 58 0 0,-1-28 0 0,2 2 0 15,2-2 0-15,0-30 0 0,-4 49 0 0,4-49 0 16,0 53 0-16,0-53 0 0,-3 62 0 0,3-62 0 16,-2 64 0-16,2-34 0 0,0-30 0 0,-4 58 0 15,4-58 0-15,-4 58 0 0,4-58 0 0,-2 49 128 16,2-49-128-16,0 51 0 0,0-51 0 0,0 55 128 16,0-55-128-16,0 52 0 0,0-52 0 0,0 0 128 15,2 68-128-15,-2-68 0 0,0 0 0 0,4 58 0 0,-4-58 0 0,0 0 0 16,4 47 0-16,-4-47 0 0,0 0 0 0,2 53 0 15,-2-53 0-15,0 0 128 0,3 47-128 0,-3-47 0 16,0 0 0-16,0 0 0 0,4 64 0 0,-4-64 0 16,0 0 0-16,0 0 0 0,6 52 0 0,-6-52 0 15,0 0 0-15,0 0 0 0,3 58 0 0,-3-58 0 16,0 0 0-16,2 57 0 0,-2-57 0 0,0 0 0 16,-2 60 0-16,2-60 0 0,0 0 0 0,2 62 0 15,-2-62 0-15,0 0 0 0,4 56 0 0,-4-56 0 16,0 0 0-16,-4 44 0 0,4-44 0 0,0 0 0 15,0 0 0-15,4 52 0 0,-4-52 0 0,0 0 0 16,0 45 0-16,0-45 0 0,0 42 0 0,0-42 0 16,0 0 0-16,2 52 0 0,-2-52-160 0,0 0 160 0,0 49-192 0,0-49 192 15,0 0 0-15,0 47-128 0,-2-30 128 0,2-17 0 16,0 36 0-16,0-36 0 0,0 32 0 0,-4-19 0 16,4-13 0-16,0 0 0 0,0 0 0 0,-5 39 0 15,5-31 0-15,-4-4 0 0,2 1 0 0,2 1 0 16,-4-1 0-16,1-1 0 0,1 2 0 0,-2-2 0 15,-2-1 0-15,2-1 0 0,1 2 0 0,-3-4 0 16,0 0 0-16,1 0 0 0,1 0 0 0,-2 0 0 16,-3 0 0-16,2-4 0 0,-1 2 0 0,-1 1 0 15,1-1 128-15,-1 2-128 0,-1-6 0 0,-1 2 0 16,-2 0 144-16,2-1-144 0,-3 1 128 0,3-2-128 16,-2 1 0-16,-2-1 128 0,6 2-128 0,-5 1 0 15,3-1 0-15,-4 2 0 0,2-4 0 0,-2 3 0 16,0 1-784-16,2-2-192 0,-2 0-48 0,-4 0 0 0,4 3 1648 0,-2-3 320 15,2 2 64-15,-2-2 16 0,0 0-832 0,2 1-192 16,-4 1 0-16,4-2 0 0,-5 2 0 0,3-2 0 16,2 3 0-16,-4-1 0 0,4 0 0 0,-6 2 0 15,2 0 0-15,2 0 0 0,0 0 0 0,1 0 0 16,1 0 0-16,-1 0 0 0,1 0 0 0,-3 0 0 16,3 0 0-16,-4 0 0 0,4 0 0 0,2 0 0 15,-1 0 0-15,3 0 0 0,2 0 0 0,-1 0 0 16,-5 0 0-16,0 0 0 0,2 0 0 0,-2 0 0 15,0 0 0-15,-2 0 0 0,2 0 0 0,0-4 0 16,0 2 0-16,-4-2 0 0,4 4 0 0,0-5-128 16,-2 3 128-16,2 0 0 0,0 2 0 0,-4 0 0 0,1 0 0 0,-1 0 0 15,0 0 0-15,2 0 0 0,0 0 0 0,0 0 0 16,-1 2 0-16,1-2 0 0,0 2 0 0,-2 0 0 16,0 1 0-16,0-3 0 0,4 0 0 0,2 0 0 15,2 0 0-15,-2 0 0 0,3 0 0 0,1-3 0 16,3 1 0-16,-3 0 0 0,3 0 0 0,-3-2 0 15,-1 2 0-15,5-1 0 0,1-1 0 0,-2 2 0 16,3-4 0-16,-3 3 0 0,2-1 0 0,-1-2 0 16,1-1 0-16,2-1 0 0,-2 1 0 0,0-3 0 15,3 1 0-15,1 1-128 0,-4 1 128 0,4-3 0 16,-4 1 0-16,2-2 0 0,2 1 0 0,-4-5 0 16,4 0 0-16,0-2 0 0,-3 0 0 0,1-1 0 15,2-1 0-15,0-4 0 0,0-1 0 0,-4-1 0 0,8-5 0 16,-4 2-128-16,0-6 128 0,2 2 0 0,1 2 0 0,-3-7 0 15,4-3 0-15,-2-3 0 0,2 2 0 0,-4 5-128 16,4 0 128-16,-4 1 0 0,1-9 0 0,3-3 0 16,-4 8 0-16,0-4 0 0,4-1 0 0,-4 1 0 15,0 0 0-15,0 2 0 0,2 5 0 0,-2-7 0 16,0 3 0-16,0 3 0 0,0-5 0 0,4 3-128 16,-4-4 128-16,-6 3 0 0,6 3 0 0,-4-8-128 15,-1-12 128-15,-3-5 0 0,2-4-160 0,-3 6 160 16,3 0-128-16,1 6 128 0,-3-3 0 0,3 6-128 15,-1 4 128-15,2-1 0 0,-1 1 0 0,-1 5 0 16,4 7 0-16,0-3-128 0,-2 8 128 0,3-8 0 16,-3-1 0-16,0-2 0 0,2 1 0 0,-2-3 0 15,-1 0 0-15,5 1 0 0,-4 1 0 0,4-4 0 0,-4-8 0 0,2-5 0 16,2 3 0-16,2 3 0 0,2-5 0 0,-4 5 0 16,4 3 0-16,1-6 0 0,-1-7 0 0,2 0 128 15,-2 4-128-15,1 6 128 0,-1-1-128 0,2 2 128 16,-6 2-128-16,0 4 0 0,0 4 0 0,-4 3 128 15,2 3-128-15,-2-5 0 0,4 3 0 0,-5-5 0 16,1 1 0-16,-6-2 128 0,5 1-128 0,-3 3 0 16,3-1 0-16,-1-3 128 0,0-2-128 0,-3 0 0 15,1 2 0-15,7 0 128 0,-3 9-128 0,4-4 0 16,0 6 0-16,0 6 0 0,4-4 0 0,-4 7 128 16,0 1-128-16,1 3 0 0,-1-2 0 0,4 2 0 15,-4 1 0-15,4 1 0 0,-4 0 0 0,2-2 0 16,2 2 0-16,-1 0 0 0,-1-2 0 0,2 2 0 0,0 4-128 15,1 0 128-15,1 2-128 0,0-2 128 0,1 1-352 16,-1 3 16-16,3 0 0 0,-5 1 0 16,3 1-192-16,1-1-48 0,1 1 0 0,1-1 0 15,-5 2-64-15,-1 1 0 0,4 1-16 0,-5-5 0 16,1 3-144-16,-4-3-32 0,2 1 0 0,-2 1-19072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0T15:33:21.9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25385 2727 21183 0,'-2'0'1888'0,"2"0"-1504"0,0 0-384 0,0 0 0 0,0 0 1920 0,0 0 320 0,-4 0 64 0,4-4 16 0,0 0 656 0,4 2 128 0,-4-3 32 0,6 1 0 0,-2-4-1984 0,1 1-400 0,1-1-80 0,1 1-16 0,1-3 80 0,1 3 16 0,-1-2 0 0,1-1 0 0,1 1-96 0,1 1-16 0,-2-1 0 0,1-1 0 0,-1 1-192 0,6 2-64 0,-6-1 0 0,5 4 0 0,-3-3-240 0,2 5-144 0,-2-4 160 0,2 6-160 0,-3 2 0 0,-4 2 0 0,-6-4-208 0,0 0 64 0,0 0-128 0,0 0-32 0,9 77 0 0,-15-53 0 0,3 1 304 0,-7 3-128 16,-1 10 128-16,-2 1 0 0,0 4 0 0,1-5 304 16,7-2-48-16,-5-5 0 0,6 1 96 0,-1-2 16 15,5-30 0-15,2 47 0 0,-2-47-176 0,0 0-16 16,0 0-16-16,0 0 0 0,0 0-160 0,0 0 0 0,0 0 144 0,56 68-144 15,-45-72 0-15,-1-1 0 0,3-1 0 16,0-1-128 0,-4-3-416-16,7-1-80 0,-7-2-16 0,2 0 0 15,-1 1-432-15,3-3-80 0,-4-4-32 0,1 1-19232 0</inkml:trace>
  <inkml:trace contextRef="#ctx0" brushRef="#br0" timeOffset="217.12">25667 2133 30399 0,'0'-11'1344'0,"-4"3"288"16,4 2-1312-16,0 1-320 0,0 1 0 0,0 2 0 16,0 2 2320-16,4-5 400 0,-4 1 80 0,0-2 16 15,2 2-1600-15,2 1-320 0,-1 1-64 0,3 2-16 0,-2 2-688 16,1 1-128-16,5 3 0 0,-5 2 0 15,-5-8-592-15,0 0-80 0,0 0-16 0,0 0-17904 16</inkml:trace>
  <inkml:trace contextRef="#ctx0" brushRef="#br0" timeOffset="684.38">26315 2131 21311 0,'-3'-8'464'0,"1"7"112"0,-2-5 0 0,4 4 16 0,-4 0-464 0,2 2-128 0,2-4 0 0,-4 4 0 16,-1-1 4080-16,-5-1 784 0,1 2 176 0,0 0 16 15,-1 3-3392-15,1 1-704 0,-1 6-128 0,-3-1-16 16,2 6-304-16,2-2-64 0,-5 8-16 0,3 3 0 16,-4 4 48-16,6 1 16 0,-6 5 0 0,5-1 0 15,1 3 80-15,0 5 0 0,5 4 16 0,-2 2 0 16,6-47-16-16,-4 96-16 0,4-96 0 0,4 96 0 16,-4-96-32-16,10 100 0 0,-10-100 0 0,15 103 0 15,-15-103-64-15,15 85-16 0,-15-85 0 0,22 82 0 0,-22-82-192 16,26 87-64-16,-26-87 0 0,27 86 0 0,-27-86-192 0,20 81 144 15,-20-81-144-15,14 64 128 0,-14-64-128 0,9 62 0 16,-9-62 0-16,-4 60 0 0,4-60 0 0,-5 51 0 16,5-51 0-16,-14 47 0 0,5-27 0 0,0-1 0 15,-1-2 0-15,1 0 0 16,-2 0-352-16,-8-2-48 0,0 4-16 0,0-10 0 16,4 1-368-16,-4-3-80 0,1-3-16 0,-3-6 0 15,-2-2-224-15,5-3-48 0,3-5-16 0,-4-6-19744 0</inkml:trace>
  <inkml:trace contextRef="#ctx0" brushRef="#br0" timeOffset="851.36">25860 2858 19343 0,'4'-2'1728'0,"-4"-3"-1392"0,4 1-336 0,-4 4 0 16,2-4 3968-16,2 2 736 0,5-1 144 0,0-7 16 16,12 1-2240-16,7-4-464 0,2 1-96 0,6 3-16 15,0-4-960-15,5 5-192 0,-1-1-32 0,-40 9-16 16,80-13-592-16,-40 7-128 0,-1-3-128 0,3-1 176 31,1 3-1072-31,-43 7-192 0,86-11-64 0,-86 11-18880 0</inkml:trace>
  <inkml:trace contextRef="#ctx0" brushRef="#br0" timeOffset="1118.5">27037 2276 21183 0,'-13'-12'1888'0,"5"9"-1504"15,1 3-384-15,1-4 0 0,0 4 3072 0,3 0 528 16,-3 4 112-16,-1-2 32 0,-8 5-1056 16,-4 4-224-16,-6 8-32 0,1 6-16 0,-1 8-1376 0,1 5-272 15,0 9-48-15,-1 2-16 0,6 0-80 0,1 7-32 16,3 2 0-16,5-3 0 0,1-1-32 0,-1-5-16 16,10-49 0-16,-3 102 0 0,6-38-160 0,3 3-48 15,-6-67 0-15,28 122 0 0,-28-122-208 0,40 98-128 16,-40-98 128-16,56 77-128 0,-56-77 0 0,58 57 0 15,-58-57 0-15,0 0-192 16,81 48-304-16,-81-48-64 0,64 29-16 0,-64-29 0 16,71 15-544-16,-71-15-112 0,72 9-32 0,-72-9-19280 0</inkml:trace>
  <inkml:trace contextRef="#ctx0" brushRef="#br0" timeOffset="1936.97">27441 2689 11055 0,'0'-4'976'0,"0"-1"-784"0,4 1-192 0,-4 2 0 0,0 2 2144 0,0-6 384 0,2-1 80 0,1-4 16 0,1-2 1744 0,2-3 368 0,-1 3 64 0,3 4 0 0,1 1-2736 0,-3 7-544 0,3 1-112 0,-9 0-32 0,0 0-544 0,0 0-128 0,0 0 0 0,68 88-16 0,-68-88-160 0,34 79-16 0,-34-79-16 0,22 90 0 0,-22-90-176 0,21 90-48 0,-17-39 0 0,-2 0 0 0,-4-6-112 0,2-4-32 0,-4-5 0 0,-2-4 0 0,3-8 16 0,-3-1 0 0,-1-3 0 0,5-5 0 0,-4-1-144 0,2-9 192 0,0-3-192 0,3-4 192 0,-3-3-192 0,-2-5 0 16,2 1 0-16,-1-8 0 0,1-6 0 0,0-5-144 15,2 0 144-15,2-6-208 0,0 4-16 0,0-2 0 16,2-11 0-16,6-4 0 0,-3-4 80 0,5-1 16 16,3 1 0-16,-2 2 0 0,4 0 128 0,2 2-160 0,4 2 160 15,0 4-160-15,1 3 160 0,1 8 0 0,-3 0 0 16,-1 7-128-16,2 5 128 0,-4 4-208 0,3 7 80 0,-5-1 128 31,-15 8-480-31,0 0 32 0,0 0 0 0,72 10 0 16,-72-10-240-16,0 0-32 0,0 0-16 0,0 0-12240 0,71 58-2448 0</inkml:trace>
  <inkml:trace contextRef="#ctx0" brushRef="#br0" timeOffset="2972.85">28290 2623 23951 0,'0'0'2128'0,"0"-2"-1696"0,0 2-432 0,0 0 0 0,-3 0 2400 0,1 0 400 0,2 2 80 0,-8 2 0 0,3 2-592 0,-5 3-128 0,-3 4-32 0,2 6 0 0,1 0-1056 0,-5 5-224 0,6 5-32 0,-6 4-16 0,6 1-80 0,-1 0-16 0,5-4 0 0,-3 8 0 0,6-1-144 0,-5 6-48 0,7 6 0 0,0-49 0 0,7 81-144 0,-7-81-48 0,15 62 0 0,-15-62 0 0,0 0-160 0,0 0-32 0,58 64-128 0,-58-64 192 0,0 0-192 0,0 0 0 0,77-4 128 0,-54-7-128 0,-2-4 0 0,1-4 0 0,-1-7 0 0,-2 3 0 15,-4 3 0-15,4-3 0 0,-6-3-128 0,4-4 128 16,1-8-208-16,-1-1 16 0,0-5 0 0,-4 1 0 16,-1 2-48-16,-5 0 0 0,-5 3 0 0,-2 0 0 0,-6 1 80 0,-3 1 16 15,-2 0 0-15,-6 1 0 0,0 1 144 0,-2 0-208 16,0 11 80-16,4 5 128 0,2 3-320 0,-6 5 48 16,4 5 16-16,-3 1 0 15,2 8-192-15,1-1-16 0,2 5-16 0,2 1 0 16,2 4-64-16,1-1-16 0,2 1 0 0,1 2 0 15,-1-2-48-15,2 2-16 0,4-2 0 0,0-13 0 16,0 0-1616-16,0 0-336 0</inkml:trace>
  <inkml:trace contextRef="#ctx0" brushRef="#br0" timeOffset="7784.6">29223 2670 15663 0,'-4'-2'1392'0,"2"1"-1120"0,2-1-272 0,0 2 0 0,0 0 2192 0,-4 0 384 0,4-6 80 0,-5 2 16 0,1-1 592 0,0-5 112 0,2 5 16 0,2 1 16 0,-4-2-1712 0,4 4-352 0,0 0-64 0,4 4 0 0,2 0-560 0,-6-2-96 0,0 0-32 0,0 0 0 0,0 0 0 0,0 0 0 0,0 0 0 0,71 62 0 0,-71-62-80 0,0 0 0 0,0 0-16 0,0 0 0 0,87 55-256 0,-87-55-48 0,0 0-16 0,71 28 0 0,-71-28-176 0,0 0 0 0,0 0 0 0,85 24 0 0,-85-24 0 0,0 0-144 0,0 0 144 0,0 0-208 0,84 23-64 0,-84-23-16 16,0 0 0-16,0 0 0 0,0 0 96 0,0 0 32 0,0 0 0 0,0 0 0 16,0 0 160-16,0 0-128 0,0 0 128 0,0 0-128 15,0 0 128-15,0 0 0 0,11 66 0 16,-22-57 0-16,-4 2 0 0,-4 3 0 0,-5 2 0 0,-4 3-128 15,0 2 128-15,-3 1 0 0,-2 3-144 0,-1 1 144 16,-4 1-240-16,4-3 32 0,6 0 0 0,-2-5 0 16,2 2-112-16,4-4 0 0,5 0-16 0,4-4 0 31,2-4-144-31,7 1-32 0,2-9 0 0,4-1 0 0,0 0-560 0,4 0-112 16,2-1-32-16,3-5-16432 0</inkml:trace>
  <inkml:trace contextRef="#ctx0" brushRef="#br0" timeOffset="8374.89">30115 2430 33167 0,'-4'4'2944'0,"1"-4"-2352"0,1 1-464 0,2 3-128 0,-4 2 1856 0,0 3 336 0,-1 4 80 0,-8 12 16 0,-3 14-896 0,1 10-176 0,-5 6-48 0,1 5 0 0,0 0-368 0,4 0-80 0,2-2-16 0,0-1 0 0,3-1-288 0,3-3-64 0,-1-4-16 0,8-49 0 0,-1 80-336 0,1-80-320 0,5 64 64 0,-5-64 16 0,0 0-752 0,30 81-160 0,-30-81-16 0,0 0-19200 0</inkml:trace>
  <inkml:trace contextRef="#ctx0" brushRef="#br0" timeOffset="8653.62">30405 2717 13823 0,'-10'2'1216'0,"1"0"-960"0,3 0-256 0,2 2 0 15,-1-2 5520-15,5-1 1072 0,-4 5 192 0,-2 0 64 16,1 7-3840-16,-3 6-768 0,3 3-160 0,-1 5-32 16,6-27-896-16,0 0-176 0,0 62-32 0,0-62-16 15,0 0-384-15,0 0-80 0,0 0-16 0,0 0 0 16,62 58-448-16,-62-58 0 0,0 0 0 0,0 0-160 16,73-8-352-16,-52 1-64 0,2-6 0 0,-5 0-16 15,-3 1-64-15,-5 3-16 0,-1-6 0 0,1 5 0 16,-7-5-16-16,-3 2 0 0,0 4 0 0,-3-1 0 15,-3-1 128-15,-3 0 32 0,-5 0 0 0,-6-4 0 16,-3-2 16-16,-1 0 16 0,-4-2 0 0,-1-2 0 16,5 2 96-16,-4 3 16 0,1-1 0 0,-1 3 0 15,6-1-288-15,1 6-48 0,6 0-16 0,-2-1 0 16,6 7-752-16,1-1-160 0,1 2-16 0,3 2-12560 16</inkml:trace>
  <inkml:trace contextRef="#ctx0" brushRef="#br0" timeOffset="8890.52">30602 2189 26719 0,'0'0'1184'0,"0"0"240"0,0 0-1136 0,0 0-288 16,0 0 0-16,0 0 0 0,64 13 2880 0,-64-13 528 16,0 0 112-16,60 64 0 0,-60-64-1792 0,60 91-384 15,-60-91-64-15,60 112 0 0,-60-112-448 0,40 119-96 0,-40-119-16 0,28 96 0 16,-28-96-240-16,15 82-48 15,-15-82-16-15,-4 85 0 0,4-85-272 0,-15 77-144 0,4-38 160 0,-8-5-160 16,0 4 0-16,-5-3-192 0,-1 1 16 0,-7-2 0 31,4-2-448-31,-2 0-80 0,-9-4-32 0,5 0 0 16,-4-3-208-16,5-7-32 0,1-3-16 0,5-5-11776 0,1-5-2352 0</inkml:trace>
  <inkml:trace contextRef="#ctx0" brushRef="#br0" timeOffset="9455.29">31716 2201 33167 0,'4'-17'1472'0,"-4"7"304"0,0 1-1424 0,-2 1-352 16,0 3 0-16,2 3 0 0,-3-2 2064 0,-3-2 352 15,-3-1 64-15,-5-1 16 0,-1-1-1168 0,-3 1-240 16,-3 5-32-16,-3 1-16 0,-1 4-544 0,1 5-112 15,-3-1-32-15,7 7 0 0,1-4-352 0,-2 6 0 16,2-1 0-16,-3 6 128 0,1 1-128 0,2 3 0 16,1 3-128-16,3-1 128 0,0 0-192 0,15-26 64 15,-19 51 0-15,19-51 0 0,-10 51 128 0,10-51-192 16,0 0 192-16,0 62-192 0,0-62 192 0,0 0 0 16,0 0 0-16,0 0 0 0,49 79 128 0,-49-79 16 0,0 0 0 15,0 0 0-15,64 47 64 0,-64-47 16 16,0 0 0-16,0 0 0 0,0 0-32 0,72 47 0 15,-72-47 0-15,0 0 0 0,0 0 32 0,0 0 0 0,0 0 0 0,18 80 0 16,-18-80 32-16,-15 36 0 0,2-15 0 0,-2 1 0 16,0-1-64-16,-8 0-16 0,8-4 0 0,0 0 0 15,0 0-176-15,-3-1 0 0,-1 1 0 0,-2 0 0 32,8-7-416-32,-2 1-112 0,2-2-32 0,2 1 0 0,1-7-192 15,1 3-32-15,-1-2-16 0,1 1 0 0,3-5 160 0,3 4 16 0,3-2 16 16,0 2 0-16,0-4 224 0,3 4 64 0,-3-4 0 0,0 0 0 15,0 0 320-15,0 0 160 0,0 0-16 0,0 0 0 16,59 79 336-16,-59-79 64 0,0 0 16 0,39 71 0 16,-39-71 16-16,28 71 16 0,-28-71 0 0,21 70 0 0,-21-70-64 15,0 0-16-15,22 85 0 0,-22-85 0 0,0 0 0 0,19 73-16 16,-19-73 0-16,0 0 0 0,0 0-144 0,0 0-32 16,10 81 0-16,-10-81 0 0,0 0-320 0,0 0-240 15,0 0 48-15,0 0 0 16,0 0-672-16,0 0-128 0,0 0-32 0,0 0 0 15,0 0-272-15,0 0-64 0</inkml:trace>
  <inkml:trace contextRef="#ctx0" brushRef="#br0" timeOffset="10240.54">27244 4221 31327 0,'0'0'2784'0,"0"0"-2224"0,0 0-560 0,-4 0 0 16,4 0 2176-16,-2 0 320 0,-2 2 64 0,-1 5 0 0,-1-1-944 0,-3 7-192 0,-5 4-32 0,3 2-16 0,2 3-432 0,-4 6-96 0,7-3-16 0,-3 3 0 0,-1 11-240 0,1 7-48 0,-1 10-16 0,7 0 0 0,1 6-240 0,-2 2-48 0,4-6-16 0,4-5 0 0,-4-53-224 0,5 87 0 0,-5-87 0 0,10 71 0 0,-10-71-192 0,0 0-64 0,22 77-32 0,-22-77 0 0,0 0-384 0,0 0-80 0,0 0-16 0,0 0 0 0,0 0-192 0,60 53-32 0,-52-59-16 0,1-3 0 0,-1-5-656 0,-1-1-128 0</inkml:trace>
  <inkml:trace contextRef="#ctx0" brushRef="#br0" timeOffset="10409.11">27018 4670 6447 0,'-9'-10'576'0,"3"5"-576"15,2 3 0-15,2 2 0 0,-1-6 3456 0,-10-3 592 16,-4-8 112-16,-10-4 32 0,7 3-16 0,-3-1 0 15,8 4 0-15,6 2 0 0,7 7-2288 0,4 0-464 16,5 1-80-16,-7 5-32 0,0 0-800 0,0 0-176 0,79 5-16 0,-79-5-16 16,66 6-112-16,-66-6 0 0,73 4-16 0,-73-4 0 15,81 5-336-15,-81-5-64 0,73 10-16 0,-73-10 0 32,77 11-1328-32,-77-11-272 0,77 15-48 0,-77-15-14944 0</inkml:trace>
  <inkml:trace contextRef="#ctx0" brushRef="#br0" timeOffset="10641.13">27535 4593 14735 0,'0'0'640'0,"0"0"160"0,0 0-640 0,0 0-160 0,0 0 0 0,0 0 0 15,0 0 3088-15,0 0 592 0,68 54 112 0,-68-54 32 16,0 0-256-16,9 77-48 0,-9-77-16 0,0 59 0 16,0-59-2016-16,0 58-400 0,0-58-64 0,0 47-32 15,0-47-192-15,0 0-32 0,-4 54-16 0,4-54 0 16,0 0-336-16,0 0-64 0,-9 49-16 0,9-49 0 16,0 0-336-16,0 0 0 0,0 0 0 0,0 0 0 15,0 0-256-15,0 0-80 0,0-11-16 0,4-4 0 16,-3-4-48-16,3-3-16 0,2-5 0 0,1-1 0 0,5-6 48 0,-3-3 16 15,4-7 0-15,-1 3 0 0,1 2 48 0,2 3 16 16,0 4 0-16,-2 2 0 0,2 2 16 0,0 5 0 16,-2 3 0-16,-2 3 0 0,3 5-48 0,-5 1 0 15,2 4 0-15,-11 7 0 16,0 0-1104-16,0 0-240 0</inkml:trace>
  <inkml:trace contextRef="#ctx0" brushRef="#br0" timeOffset="11175.91">27954 4689 28847 0,'0'0'640'0,"0"0"128"0,-9 26 16 0,9-26 32 0,0 0-656 0,0 0-160 0,0 0 0 0,0 0 0 15,0 0 3088-15,0 0 592 0,0 62 112 0,0-62 32 16,0 0-2384-16,0 0-480 0,0 0-80 0,0 0-32 16,0 0-176-16,64 45-32 0,-64-45-16 0,0 0 0 15,47-6-448-15,-47 6-176 0,28-16 128 0,-13 4-128 16,4-1-176-16,-4-4-112 0,0 4-32 0,2-8 0 31,-2 8-320-31,-4-7-64 0,2 1 0 0,-2 0-16 0,-3 2-64 0,-3 6-16 0,-1 1 0 0,-4 1 0 16,0 0-80-1,0 3-16-15,-7-2 0 0,1 7 0 0,0 1 624 0,-1 0 112 0,-1 3 32 0,-1 3 0 16,0 3 736-16,-1-3 160 0,3 5 16 0,-1 2 16 16,-1 4-240-16,9-17-48 0,-17 36-16 0,17-36 0 0,0 0-32 0,-11 56 0 15,11-56 0-15,0 0 0 0,0 0-80 0,9 72 0 16,-9-72-16-16,0 0 0 0,0 0-48 0,0 0-16 15,58 54 0-15,-58-54 0 0,0 0-16 0,62 12 0 16,-62-12 0-16,45-6 0 0,-45 6-128 0,57-19-32 16,-27 8 0-16,2-2 0 0,-2-4-128 0,2-4-272 15,-4-1 64-15,-2-1 16 16,-1 0-256-16,-3 3-64 0,-1-5 0 0,-4 7 0 16,-2 3-32-16,-6-2-16 0,1 2 0 0,-5 3 0 0,-5-3 176 0,0 2 16 15,-9 4 16-15,-1-1 0 0,-1 5 224 0,-8-1 128 16,1 6-160-16,-7 0 160 0,6 2 0 0,-3 4-144 15,-4 3 144-15,-6 4 0 0,2 6 0 0,1 2 0 16,-1 3 0-16,8 0 0 0,1 3 0 0,8-1-128 16,0 0 128-16,13-26 0 0,-10 51 0 0,10-51 144 0,0 0 0 0,0 0 0 15,28 81 32-15,-28-81 0 0,0 0 0 0,0 0 0 16,81 47 0-16,-81-47 0 0,59 9 0 0,-59-9 0 16,75 0-176-16,-75 0 0 0,82-15-192 0,-38 2-12672 15,3 0-2544-15</inkml:trace>
  <inkml:trace contextRef="#ctx0" brushRef="#br0" timeOffset="11659.67">29760 3954 37775 0,'0'0'3360'0,"0"0"-2688"0,0 0-544 0,0 0-128 0,0 0 1280 0,0 0 208 0,-13 32 48 0,13-32 16 0,-19 45 112 0,19-45 32 0,-19 75 0 0,19-75 0 0,-20 96-608 0,10-47-128 0,1 7-32 0,-1-1 0 0,-3 5-304 0,2 0-64 0,2-2-16 0,-5-1 0 0,5-1-352 0,2-3-64 0,3 1 0 0,-6-5-128 0,10-49-288 0,-9 71-160 0,9-71-48 0,-6 51 0 0,6-51-336 0,0 0-64 0,0 0 0 0,-5 64-16 0,5-64-64 0,0 0-16 0,0 0 0 0,0 0 0 0,0 0 320 0,30-13 64 0,-21-2 16 16,6 0 0-16,0-8 240 0,8 3 48 0,-3-5 16 0,5 1 0 0,1 1 288 0,-1 4 0 0,-1 4 0 0,1 2 0 16,-25 13 352-16,43-11 80 0,-43 11 16 0,0 0 0 15,0 0 128-15,67 19 16 0,-67-19 16 0,0 0 0 16,0 0-32-16,32 77 0 0,-32-77 0 0,0 0 0 15,-3 71-64-15,3-71 0 0,-14 43-16 0,14-43 0 16,-15 34-112-16,15-34-32 0,-24 28 0 0,9-16 0 16,6-3-352-16,-7 0 0 0,3-7-160 0,-2 2 160 15,0-4-768 1,-4-2-32-16,6-2-16 0,-2-5 0 0,0-2-288 0,2-2-64 0,2-8-16 0,-2-2 0 16,1-1-240-16,3-4-48 0</inkml:trace>
  <inkml:trace contextRef="#ctx0" brushRef="#br0" timeOffset="12094.17">30080 4084 15663 0,'0'0'1392'0,"0"0"-1120"15,0 0-272-15,0 0 0 0,0 0 4352 0,0 0 800 16,0 0 160-16,0 0 48 0,0 0-2160 0,13 71-416 16,-13-71-96-16,-4 71 0 0,4-71-1152 0,-9 83-240 15,9-83-32-15,-12 81-16 0,7-29-272 0,-5 3-48 16,1 1-16-16,-1 1 0 0,3-7-304 0,7-50-64 15,-11 91-16-15,11-91 0 0,-4 80-528 0,4-80 0 16,0 63 0-16,0-63 0 16,0 0-960-16,0 0-112 0,17 73-16 0,-17-73 0 15,0 0-304-15,0 0-64 0,0 0-16 0,54 7 0 16,-54-7 176-16,38-18 16 0,-14-1 16 0,-3-6 0 16,5-1-1472-16,4-4-288 0,-1 0-64 0,-1-2-16 15,-4 6 1408-15,1 3 288 0,-1 0 48 0,0 7 16 0,-5 1 2832 0,-4 3 576 0,-15 12 112 0,34-11 32 16,-34 11 144-16,0 0 16 0,0 0 16 0,0 0 0 15,0 0-1264-15,58 53-256 0,-58-53-48 0,0 0-16 16,0 0-48-16,14 73-16 0,-14-73 0 0,0 0 0 16,0 0-144-16,-10 62-16 0,10-62-16 0,0 0 0 15,-19 34-240-15,19-34-32 0,-15 13-16 0,15-13 0 16,-20 11-272-16,10-7 0 0,-3 0-128 0,0-4 128 16,2 0-544-16,-4-2-16 0,1 0 0 15,-1-4 0-15,6-1-80 0,-6-3 0 0,6 1-16 0,-5-2 0 16,9-4-192-16,-5-4-48 0,7 0 0 0,3 4 0 15,3-4-1584-15,1 0-320 0,7 4-64 0,4-3-12656 16</inkml:trace>
  <inkml:trace contextRef="#ctx0" brushRef="#br0" timeOffset="12347.04">31015 4538 17503 0,'0'0'1552'0,"-18"4"-1232"0,18-4-320 0,-12 2 0 0,12-2 4544 0,-9 4 864 0,1-4 160 0,1 0 48 0,-6 2-2480 0,-6-1-480 0,-5 1-96 0,1 2-32 0,2 0-928 0,-3 2-176 0,5-1-32 0,0-1-16 0,-1 7-720 0,3 2-144 0,17-13-16 0,-27 30-16 0,27-30-352 0,-22 42-128 0,22-42 0 0,0 0 0 0,-11 73 0 0,11-73-208 0,0 0 16 0,7 77 0 0,-7-77-256 0,0 0-64 0,0 0 0 0,0 0 0 0,56 62-336 0,-56-62-80 0,0 0-16 0,59 0 0 0,-59 0-368 0,47-24-80 16,-23-3-16-16,1 1-18368 0</inkml:trace>
  <inkml:trace contextRef="#ctx0" brushRef="#br0" timeOffset="12822.54">31216 4025 18431 0,'0'-17'1632'15,"0"4"-1312"-15,0 6-320 0,0 7 0 16,-3-2 4112-16,3 2 752 0,-2-10 160 0,-2-5 32 15,-2 6-2512-15,-3 1-496 0,0 10-112 0,9-2-16 16,-23 34-960-16,23-34-192 0,-28 72-32 0,13-27-16 0,15-45-80 0,-26 101-32 16,12-43 0-16,-1 4 0 0,0 0-208 0,2 0-32 15,-2 4-16-15,2-2 0 0,2-2-144 0,-2-7-16 16,3 1-16-16,10-56 0 16,-19 96-688-16,19-96-144 0,-11 77-32 0,11-77 0 15,0 0-400-15,-7 62-64 0,7-62-32 0,0 0 0 16,0 0-80-16,0 0-16 0,0 0 0 0,41-9 0 15,-26-10-1120-15,0-2-224 0,8-1-64 0,1-7 0 16,-3-1 864-16,3 2 160 0,2-6 48 0,-1 0 0 0,-1 2 2288 0,-5 6 464 16,2 0 80-16,-6 9 32 0,2 0 1488 0,-8 6 288 15,2 1 64-15,-11 10 16 0,0 0-1600 0,0 0-320 16,0 0-64-16,0 0-16 0,0 0-416 0,0 0-96 16,0 0-16-16,0 0 0 0,0 0-208 0,0 0-48 0,-5 62-16 15,5-62 0-15,0 0-304 0,-23 30 0 16,23-30 0-16,0 0 0 15,-21 29-368-15,21-29-80 0,0 0 0 0,0 0-16 16,-24 33-32-16,24-33 0 0,0 0 0 0,0 0 0 0,0 0 176 0,-19 44 16 0,19-44 16 0,0 0 0 16,0 0 416-16,0 0 96 0,0 0 16 0,25 67 0 15,-25-67 224-15,0 0 48 0,0 0 16 0,49 66 0 16,-49-66-96-16,0 0-32 0,47 55 0 0,-47-55 0 16,0 0-272-16,54 47-128 0,-54-47 128 0,0 0-128 15,0 0-320-15,66 39-128 0,-66-39-48 0,0 0 0 16,0 0-448-16,71 19-80 15</inkml:trace>
  <inkml:trace contextRef="#ctx0" brushRef="#br0" timeOffset="13613.58">26306 4193 21183 0,'0'-6'1888'0,"0"-2"-1504"0,0 7-384 0,-4-3 0 0,2 8 3088 0,2-8 560 0,-4 0 96 0,-5-2 32 0,0 1-960 0,-6 5-176 0,0 3-32 0,-2 9-16 0,0 7-1440 0,-2 3-304 0,-4 8-48 0,3 4-16 0,-5 9-400 0,7-3-96 0,-1-3-16 0,-4 6 0 0,3 3-272 0,-3 4-304 0,6-5 64 0,4 1 16 0,0-1-672 0,7-8-128 0,6-37-16 0,0 62-18848 0</inkml:trace>
  <inkml:trace contextRef="#ctx0" brushRef="#br0" timeOffset="13784.41">26652 4020 39615 0,'0'-6'1760'0,"-4"2"352"0,2 2-1680 0,0 2-432 16,0 2 0-16,2 2 0 0,-3-2 1024 0,1 5 112 15,-8 5 16-15,-3 10 16 0,-2 5-48 0,-4 6-16 16,-1 9 0-16,-3 1 0 0,-7 10-656 0,-2 1-128 16,-2 8-16-16,-3 4-16 0,7-4-288 0,-8 2 0 15,2 3 0-15,-1 5 0 16,-1-5-528-16,4 1-176 0,0-2-16 0,4-8-16 16,2-1-464-16,0-5-80 0</inkml:trace>
  <inkml:trace contextRef="#ctx0" brushRef="#br0" timeOffset="14449.44">25678 5970 27647 0,'4'-5'2448'0,"0"-1"-1952"0,1-1-496 0,-1-3 0 0,-2 4 2288 0,2 3 352 0,-4 1 80 0,4 2 16 0,-3 0-944 0,3-4-192 0,6 4-48 0,-5 0 0 0,-5 0-848 0,0 0-192 0,0 0-16 0,0 0-16 0,0 0-96 0,0 0 0 0,0 0-16 0,0 0 0 0,68 53-176 0,-68-53-16 0,0 0-16 0,5 52 0 0,-6-27-160 0,-5-1 128 0,-3 6-128 0,-5 6 128 0,-1 3-128 0,-7 1 0 0,1 3 0 0,-1-2 0 0,3 3 0 0,2-7 0 0,4-3-128 0,0-4 128 0,5-2 0 0,4-3-144 0,-1-6 144 0,5-19 0 0,0 0-256 0,0 48 48 0,0-48 16 0,0 0 0 16,0 0 192-16,0 0 0 0,0 0 0 0,0 0 0 15,0 0 272-15,49 66 48 0,-49-66 16 0,0 0 0 16,0 0 48-16,0 0 16 0,0 0 0 0,54 74 0 15,-54-74-16-15,0 0 0 0,0 0 0 0,32 77 0 16,-32-77 64-16,0 0 16 0,6 80 0 0,-6-80 0 16,-6 68-80-16,0-34-32 0,-3 0 0 0,-4-6 0 15,2 6-160-15,-6-8-48 0,0 2 0 0,4-3 0 16,-6 1-144-16,0-2 0 0,4-3 0 0,-6 2 128 0,2-7-416 0,3 1-96 16,-1-2 0-16,0-1-16 15,0 1-480-15,0-6-80 0,2-3-32 0,-4-3 0 16,8 3-128-16,-6-6-32 0,2 0 0 0,0-4-19248 15</inkml:trace>
  <inkml:trace contextRef="#ctx0" brushRef="#br0" timeOffset="46892.78">10292 4760 26719 0,'-1'4'2368'0,"-3"-4"-1888"0,4 0-480 0,0-4 0 0,0 2 1888 0,0-2 288 0,4-1 48 0,-4-5 16 0,5 1-304 0,5-8-48 0,1 0-16 0,6 0 0 0,-2 2-992 0,4-2-208 0,1 0-32 0,3-1-16 0,1-1-48 0,1 0-16 0,-1 2 0 0,1 0 0 0,3 0-112 0,-4 0 0 0,8 0-16 0,-2 2 0 0,4 2-96 0,0-2-16 0,0 2 0 0,3-2 0 0,1 0-96 0,5-2-32 0,-3-2 0 0,-1 2 0 0,2-1-192 0,4-7 176 0,2 3-176 0,2 1 160 0,0-3-160 0,2 1 0 0,1 0 0 0,1-1 0 0,2 3 0 0,1-3 0 0,-7 1 128 0,0-1-128 0,-2 3 0 0,-8-1 0 0,-1 1 0 0,-4 4 0 0,-4 6 0 0,-4-2 0 16,-2 1 0-16,1 3 0 0,-5 0 0 0,3-5 0 15,-8 7-176-15,0-1 176 0,0 3-320 0,2-5 32 16,-2 3 0-16,-4 1 0 15,3 1-128-15,-5 1-32 0,-3 2 0 0,1 2 0 0,-5 0 816 0,2 0 144 16,-4 0 48-16,0 2 0 16,0 0-1712-16,0 3-320 0,-4-3-80 0,2 2-16 15,-2 0 848-15,-1 1 160 0,5-1 48 0,-4 2 0 16,-2-2-1040-16,-1 1-208 0,1 1-32 0</inkml:trace>
  <inkml:trace contextRef="#ctx0" brushRef="#br0" timeOffset="47229.64">11546 3851 30399 0,'-6'-2'1344'0,"2"0"288"16,3 2-1312-16,1 0-320 0,0 0 0 0,0-4 0 15,0 4 2416-15,1-2 400 0,3 2 96 0,2-6 16 16,7 3-1488-16,-4-1-288 0,3 0-64 0,3 2-16 15,2 2-112-15,-17 0-32 0,0 0 0 0,54-5 0 0,-54 5-224 0,0 0-32 16,73 5-16-16,-73-5 0 0,0 0-304 0,76 10-64 16,-76-10-16-16,0 0 0 0,86 9-272 0,-86-9 128 15,0 0-128-15,81 15 0 0,-81-15 0 0,0 0 0 16,0 0 0-16,88 21 0 0,-88-21 0 0,0 0 0 16,0 0-176-16,0 0 176 0,51 66-336 0,-55-48 32 15,-1 7 16-15,-5-1 0 0,-5 4 32 0,2 1 0 16,-2-5 0-16,0 2 0 0,-4 6-64 0,-3 2-16 15,-3 0 0-15,1 4 0 0,-1-3 464 0,-7 7 80 16,4-3 32-16,2 4 0 16,-2-5-1888-16,3 1-368 0</inkml:trace>
  <inkml:trace contextRef="#ctx0" brushRef="#br0" timeOffset="49765.37">7361 5390 2751 0,'-10'-6'256'0,"5"2"-256"0,-3 2 0 0,6 2 0 0,-1 0 4368 0,1-3 832 0,2 3 176 0,-4-2 16 0,4 0-1312 0,-4 0-272 0,4-4-48 0,4 3-16 0,0-5-1776 0,1 2-368 0,7 5-64 0,1-3 0 0,-13 4-976 0,0 0-192 0,0 0-48 0,0 0 0 0,92 24-192 0,-92-24-128 0,0 0 160 0,0 0-160 0,71 72 0 0,-71-72 0 0,0 0 0 0,34 71 0 0,-30-43 144 0,-4-1-144 0,-6 4 128 0,-3-6-128 0,-1-1 256 0,-3-3-48 0,-2 2 0 0,-4-1 0 0,-1-1 32 0,1-6 0 0,2-2 0 0,-4-6 0 0,3 1-240 0,-1-6 144 0,-2-4-144 0,2-2 128 15,4-1-128-15,-4-10 0 0,6-2 0 0,2-4 0 16,-2-3 0-16,7-10 0 0,1 0 0 0,1-6 0 16,4 3-208-16,4-1 16 0,3-5 16 0,6 0 0 15,0 3-240-15,4-3-48 0,12 0-16 0,-1 0 0 16,-6 11-736-16,3 4-128 0</inkml:trace>
  <inkml:trace contextRef="#ctx0" brushRef="#br0" timeOffset="50104.62">7562 5164 10591 0,'-4'-15'224'0,"4"6"48"0,0-1 16 0,0 5 32 0,0-5-320 0,4 5 0 16,-4-1 0-16,2-5 0 0,5-6 3296 0,-1-8 608 16,3 1 112-16,1 1 16 0,-1 1-1920 0,2 3-384 15,-1 4-64-15,-1 6-32 0,-3 3-304 0,1 6-64 16,-1 4-16-16,-2-1 0 0,-4-3-112 0,0 0-32 15,0 0 0-15,15 61 0 0,-15-61-336 0,11 58-64 0,-2-15 0 0,1 10-16 16,-1-6-80-16,4 9-16 16,-1 12 0-16,4 11 0 0,5 9 64 0,-2 4 16 0,0 0 0 0,0-2 0 15,-4-1-128-15,-4-14-32 0,2-13 0 0,-4 6 0 16,1-1-64-16,1-3-32 0,2-2 0 0,-3-6 0 16,-1-7-288-16,-3-11-128 0,-6-38 128 0,13 64-128 15,-13-64 0-15,0 0-192 0,11 52 0 0,-7-42 16 16,-4-6-368-1,0 1-80-15,0-5-16 0,-6-5 0 0,6-5-128 0,-7-5-48 0,5-4 0 0,-8-3 0 16,3-6-272-16,-1-2-64 0,-1-10-16 0,-4-5-17328 16</inkml:trace>
  <inkml:trace contextRef="#ctx0" brushRef="#br0" timeOffset="50335.57">7537 5158 19343 0,'0'-24'848'0,"0"15"192"0,0-6-832 0,2 5-208 16,2 1 0-16,-4 3 0 0,0 2 3072 0,6-9 560 15,1-6 112-15,4-3 32 0,4-1-1152 0,4 3-240 16,4 1-32-16,3 6-16 0,-26 13-1472 0,56-15-288 16,-56 15-64-16,0 0-16 0,93 9-208 0,-93-9-32 15,0 0-16-15,80 45 0 0,-80-45-240 0,0 0 0 16,0 0 128-16,57 81-128 0,-57-81 0 0,15 53 0 16,-15-29 0-16,0 1 0 0,0-1-144 0,-4-1 144 0,-2-1-208 15,-1 2 80-15,-1 3-192 0,-1-1-16 16,-4-1-16-16,2-5 0 15,1 1-400-15,-3-4-80 0,-2-2 0 0,6-4-17152 0</inkml:trace>
  <inkml:trace contextRef="#ctx0" brushRef="#br0" timeOffset="50668.21">7909 4875 17503 0,'0'-10'1552'0,"0"5"-1232"0,0-1-320 0,0 2 0 16,0 1 2976-16,0-3 544 0,4-9 96 0,-4-2 32 15,4-4-672-15,2-3-128 0,-3 5-32 0,5 0 0 16,-1 6-2144-16,3 2-432 0,-1 5-96 0,1 2-16 16,-5 4-128-16,5 4 0 0,-1 2 0 0,-3 3 0 15,-6-9-272-15,0 0 64 0,24 62 16 0,-24-62 0 16,13 60 192-16,-13-60 0 0,15 66 0 0,-11-28-144 0,4 5 304 0,1 10 64 16,4 9 16-16,0 13 0 15,2 9 80-15,0 8 32 0,-2 8 0 0,3 1 0 0,-1-8 128 0,-4-3 32 16,-2-4 0-16,-1-12 0 0,1-12 80 0,-3 0 32 15,3 0 0-15,-3-10 0 0,3-3-240 0,-9-49-64 16,19 77 0-16,-19-77 0 0,19 53-320 0,-19-53 0 16,0 0 0-16,0 0 0 15,0 0-480-15,0 0-16 0,0 0 0 0,0 0 0 16,0 0-240-16,0 0-48 0,0 0-16 0,24-34 0 16,-28 9-960-16,-1 1-192 0,-1-4-32 0,2-2-15040 0</inkml:trace>
  <inkml:trace contextRef="#ctx0" brushRef="#br0" timeOffset="50918.66">7908 4865 12095 0,'5'-24'256'0,"-1"11"64"0,2 1 16 0,-3-1 0 0,-1 8-336 0,2-1 0 0,0 2 0 0,7-7 0 16,4-2 4528-16,8-6 832 0,5 0 160 0,2 4 48 16,-30 15-2688-16,56-20-544 0,-56 20-96 0,0 0-32 15,89-4-1344-15,-89 4-272 0,0 0-48 0,80 19-16 16,-80-19-224-16,0 0-48 0,0 0-16 0,72 62 0 15,-72-62-112-15,0 0 0 0,19 67-128 0,-19-42 192 16,-4-1-192-16,-2 1 0 0,-3-3 128 0,-4 4-128 16,0 6 0-16,-4-3 0 0,-2 1 0 0,-4 0 0 15,3 2-144-15,-3-8-32 0,2 4 0 0,-1-7 0 16,7-4-208-16,-4-4-32 0,4-2-16 0,-4-3 0 16,4-4-832-16,0-6-160 0,0-2-48 0,6-9-9824 15,-5-4-1968-15</inkml:trace>
  <inkml:trace contextRef="#ctx0" brushRef="#br0" timeOffset="51125.2">8308 4553 10655 0,'32'-15'224'0,"-17"8"48"0,4 1 16 0,-8 4 32 0,-2 2-320 0,-3 0 0 15,-6 0 0-15,0 0 0 0,0 0 3392 0,0 0 640 16,100 68 112-16,-100-68 16 0,47 62-1168 0,-47-62-240 16,24 69-64-16,-24-69 0 0,9 70-1216 0,-12-36-256 15,1 0-64-15,-2-8 0 0,-2 0-640 0,-3-1-144 16,1-6-32-16,-1-4 0 0,2-2-208 0,-3 2-128 15,1 0 160-15,-1-6-160 0,-3-3 0 0,2-1-336 0,1-1 48 0,1-4 16 32,0-4-928-32,-1-3-176 0,1-4-32 0,3-6-16 15,-1-2-1120-15,5-9-208 0,2-6-64 0</inkml:trace>
  <inkml:trace contextRef="#ctx0" brushRef="#br0" timeOffset="51603.94">8663 4433 7359 0,'53'-58'320'0,"-35"33"80"16,-6 12-400-16,-5 8 0 0,-5 1 0 0,2 0 0 0,2-3 3584 0,7-7 640 0,2-1 128 0,0 2 32 15,-2 8-224-15,-4-1-32 0,-7 12-16 0,-4 3 0 16,-3 6-2320-16,-5 8-480 0,1 3-96 0,-8 6 0 16,2 2-608-16,0-1-112 0,0-1-32 0,0 2 0 15,5-2-272-15,3-4-64 0,1 1-128 0,3-5 192 16,6-1-192-16,-3-23 0 0,0 0 0 0,0 0 0 16,0 0-256-16,0 0 16 0,66 62 0 0,-66-62 0 0,0 0 32 0,0 0 0 15,77-2 0-15,-77 2 0 16,0 0 208-16,0 0 0 0,70-12-160 0,-70 12 160 0,0 0 0 0,0 0 0 15,0 0 0-15,0 0 0 0,77 10 0 0,-77-10 0 16,0 0 0-16,0 0 0 0,0 0 128 0,0 0 0 16,0 0 0-16,0 0 0 0,13 71 0 0,-19-59 0 15,-3 3 0-15,-1 1 0 0,-3-1-128 0,2 1 0 16,-4 2 0-16,-2-3 0 0,0 2 0 0,4-2-192 16,-2-5 0-16,0-1 16 0,5 0-96 0,-3-3-32 15,8 0 0-15,-3-6 0 16,6-6-112-16,-1-1-32 0,6-3 0 0,3-5 0 15,3-2-544-15,1-5-112 0,5-3-32 0,0 1 0 16,2-1 576-16,-2 1 112 0,4-2 32 0,-3-1 0 0,7 1 608 0,-4 0 112 16,0-1 16-16,-2 7 16 0,-1 5 368 0,-1-2 64 0,4 0 0 0,-4 2 16 15,4 4-96-15,-8 1-32 0,3 5 0 0,-14 5 0 16,0 0-272-16,0 0-64 0,0 0-16 0,0 0 0 16,0 0 16-16,0 0 16 0,0 0 0 0,33 75 0 15,-33-56 16-15,-5-1 0 0,1 3 0 0,0-2 0 16,2-4-160-16,-1-2-16 0,1-2-16 0,2-1 0 15,-4-1-160-15,4-7-176 0,0 2 48 0,0-4 0 16,0 0-608-16,0-4-112 16</inkml:trace>
  <inkml:trace contextRef="#ctx0" brushRef="#br0" timeOffset="51971.16">9182 4256 23039 0,'-10'4'2048'0,"7"0"-1648"0,1-4-400 0,-2 0 0 0,2 0 3520 0,2 0 640 0,0 0 112 0,0 0 16 0,6 2-2144 0,-4-2-432 0,5 4-96 0,-7-4-16 0,0 0-1328 0,0 0-272 0,53-21 0 0,-36 10 0 0,5-1-976 0,1-1-112 0</inkml:trace>
  <inkml:trace contextRef="#ctx0" brushRef="#br0" timeOffset="51983.49">9505 4078 30399 0,'-8'13'1344'0,"5"-7"288"0,-3 3-1312 0,2-3-320 0,1-1 0 0,1 3 0 0,2-2 2496 0,-4 7 448 0,0 7 64 0,2 10 32 0,-3 6-1552 0,3-2-304 0,2 2-64 0,0-3-16 0,0 1-224 0,0-34-48 0,4 60-16 0,-4-60 0 0,5 49-368 0,-5-49-64 0,0 0 0 0,0 0-16 0,19 62-368 0,-19-62-256 0,0 0 32 0,0 0 16 0,0 0-816 0,0 0-144 0,0 0-48 0,0 0-19264 0</inkml:trace>
  <inkml:trace contextRef="#ctx0" brushRef="#br0" timeOffset="52104.94">9325 4367 31327 0,'0'-7'1392'0,"0"-1"272"16,0 3-1328-16,1 1-336 0,3 2 0 0,-2-4 0 0,6 3 2304 0,-3-3 384 15,10-3 64-15,8-6 32 16,1 1-1600-16,4-1-320 0,-1 2-64 0,1 2-16 0,-28 11-576 0,56-17-208 15,-56 17 144-15,53-9-144 16,-53 9-528-16,0 0-192 0,68 3-48 0,-68-3-18192 16</inkml:trace>
  <inkml:trace contextRef="#ctx0" brushRef="#br0" timeOffset="52405.19">9730 4362 14735 0,'-5'49'640'0,"-1"-38"160"0,6-6-640 0,0-3-160 16,0 0 0-16,0 0 0 0,0 7 3504 0,2 1 656 15,2-1 144-15,-4-9 32 0,0 0-1008 0,0 0-208 16,0 0-48-16,0 0 0 0,0 0-1824 0,77 21-368 15,-55-32-80-15,-3-6-16 0,2 0-224 0,-2-2-48 16,1-5-16-16,5-5 0 0,-3-1-320 0,3 2-176 16,-6 0 192-16,-4 4-192 0,-2-1 0 0,-2 1 0 15,-3 5 0-15,-3 0 0 16,-5 6-448-16,0 2 0 0,-5 3 0 0,-5 3 0 16,-3 1 0-16,0 2 16 0,-4 6 0 0,-2 1 0 0,-3 5 112 0,1-3 32 0,2 10 0 15,0-2 0-15,4 4 144 0,0 0 144 0,-4 5-208 0,6 1 80 16,8-5 128-16,-1 3 0 0,2-3 160 0,4-20-160 15,0 0 400-15,4 61-16 0,-4-61 0 0,0 0 0 16,0 0 48-16,0 0 0 0,49 71 0 0,-49-71 0 16,0 0 16-16,0 0 0 0,86 21 0 0,-86-21 0 15,53-12-176-15,-53 12-16 0,62-18-16 0,-34 6 0 16,-28 12-480-16,60-22-80 0,-28 9-32 0,-4-2-13424 16,-7 5-2688-16</inkml:trace>
  <inkml:trace contextRef="#ctx0" brushRef="#br0" timeOffset="53479.74">9216 5361 14735 0,'-4'-11'1312'0,"2"2"-1056"0,-2 3-256 0,4 6 0 0,-2-4 3296 0,0-1 608 0,1-3 112 0,-9-3 16 0,4-4-496 0,-3 2-96 0,0 7-32 0,-1 0 0 0,1 12-2128 0,0 4-416 0,-1 6-96 0,4 11 0 0,3 7-240 0,-1 3-32 0,4 6-16 0,0 6 0 0,2 0-32 0,0 4 0 0,-2-53 0 0,13 86 0 0,-13-86-128 0,9 77-48 0,-9-77 0 0,12 64 0 0,-12-64-272 0,0 0 0 0,31 70-208 0,-31-70 80 0,0 0-736 0,0 0-144 0,0 0-16 0,0 0-16 0,78 26-400 0,-60-37-80 0,-1-8-16 0,2-4 0 15,4 1-1456-15,-5-5-288 0,3-1-64 0,2 2-16 16,1-6 512-16,0 2 96 0,1 2 32 16,-3 3 0-16,3 3 2848 0,-4 1 560 0,1 8 112 0,-5 2 32 0,-17 11 1904 0,0 0 384 15,45-15 80-15,-45 15 0 0,0 0-640 16,0 0-128-16,0 0-16 0,0 0-16 0,25 62-1424 0,-29-47-272 16,-2 2-64-16,-1 5-16 0,-3-3-336 0,-1 5-64 15,2-1-16-15,-1-2 0 0,-3-3-208 0,2-3-208 16,1 0 32-16,1-1 16 15,3-5-544-15,-1 0-96 0,5-9-32 0,-4 0 0 16,6 0-1120-16,-3-9-224 0,3 0-64 0,3-8 0 16,3 0-576-16,0-10-128 0,3 1-32 0,4-6 0 15,2 2 1824-15,0-4 352 0,4 2 80 0,0 2 16 0,0 6 1856 0,-3-1 384 16,3 1 80-16,0 5 16 0,0 0 1344 0,0 4 272 0,-4 0 48 0,-2 6 16 16,2 0-1456-16,-15 9-272 0,0 0-64 0,0 0-16 15,0 0-832-15,0 0-160 0,0 0-48 0,0 0 0 16,0 0-192-16,0 0-32 0,0 0-16 0,52 69 0 15,-55-46-224-15,1-3 176 0,-2 5-176 0,-2-3 160 16,6-22-160-16,-3 53 0 0,3-53 0 0,3 62 0 16,-3-62 0-16,10 62 0 0,-10-62 0 0,11 70 0 15,-11-70 0-15,23 71 0 0,-23-71-128 0,17 62 128 16,-17-62 0-16,22 66 192 0,-22-66-32 0,23 62 0 16,-23-62 208-16,0 0 32 0,20 69 16 0,-20-69 0 15,0 0 16-15,0 0 0 0,14 66 0 0,-14-66 0 16,0 0-208-16,-10 28-32 0,6-22-16 0,-1-2 0 15,-5 1-176-15,1-5 0 0,-4 2 0 0,2 2 0 16,-8-4-224-16,4 0-128 0,-4 0-32 0,4-6 0 16,-4 1-96-16,0-3-32 0,4-3 0 0,2-2 0 0,0-8 144 0,5 2 32 15,-1-5 0-15,5-3 0 0,4-3 192 0,4-3 144 16,5-1-192-16,3-6 192 0,6 3 0 0,1-5 0 16,2 3 0-16,3 5 0 0,3 0 208 0,3 0 0 15,-2 4 0-15,0 2 0 0,2 2-32 0,0 5-16 16,2-3 0-16,-4 5 0 0,-1 4-160 0,-27 15 0 15,41-25 0-15,-41 25 0 0,0 0-240 0,0 0 32 16,0 0 0-16,53-13 0 0,-53 13 64 0,0 0 16 16,0 0 0-16,0 0 0 0,0 0 128 0,0 44 0 15,0-44 0-15,-8 24 128 0,8-24 176 0,0 0 32 16,-5 39 16-16,5-39 0 0,0 0 0 0,-4 42 0 16,4-42 0-16,0 0 0 0,-2 39-16 0,2-39 0 0,0 0 0 0,0 0 0 15,0 42-32-15,0-42-16 0,0 0 0 0,0 0 0 16,0 0-160-16,0 0-128 0,0 0 144 0,0 0-144 31,0 0-320-31,0 0-176 0,0 0-16 0,15-23-16 16,-11 8-720-16,-2 0-144 0</inkml:trace>
  <inkml:trace contextRef="#ctx0" brushRef="#br0" timeOffset="53803.92">10114 5299 32255 0,'-4'-7'1424'0,"2"1"304"0,2 3-1392 0,-4-1-336 0,4 2 0 0,0 2 0 0,0 0 2160 0,0-2 352 16,0 2 80-16,0-2 16 0,4 2-1376 0,-2 0-272 0,-2 0-48 0,0 0-16 0,0 0-672 0,0 0-224 0,0 0 128 0,75 25-128 0,-75-25-624 0,0 0-176 0,0 0-32 0,81 13-18352 0</inkml:trace>
  <inkml:trace contextRef="#ctx0" brushRef="#br0" timeOffset="53859.41">10589 5269 21183 0,'0'0'1888'0,"0"0"-1504"0,0 0-384 0,-3 0 0 0,1 0 3920 0,2 0 720 0,-4 0 144 0,-2 4 16 0,-1-4-2160 0,-3 4-432 0,-1 5-96 0,2 3 0 0,-1 3-832 0,-3 3-144 0,2 5-48 0,1 3 0 0,1 6-384 0,-4-2-64 0,5 8-32 0,-1-4 0 0,5-1-480 0,-1 1-128 0,5-34 0 0,0 55 0 0,0-55 0 0,0 0 0 0,0 0 0 0,30 66 0 0,-30-66 0 0,0 0 192 0,0 0-64 0,0 0 0 0,81 18-432 0,-81-18-80 0,0 0 0 0,71-18-16 15,-71 18-128-15,53-25-32 0,-53 25 0 0,58-32 0 16,-34 15-144-16,4-5-16 0,-1 1-16 0,-1-3 0 16,0 5-304-16,1-4-64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0T15:42:43.9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30070 13258 37775 0,'0'-6'3360'0,"0"3"-2688"0,0 1-544 0,0-2-128 16,0 4 832-16,2-7 128 0,0-5 16 0,2-3 16 15,1-4-16-15,1 1 0 0,1-1 0 0,3 8 0 0,-10 11-368 0,0 0-80 16,0 0-16-16,54-14 0 16,-54 14-96-16,0 0-32 0,0 0 0 0,100 21 0 15,-100-21 0-15,0 0 0 0,98 17 0 0,-98-17 0 0,77 9 96 0,-77-9 16 16,94 15 0-16,-94-15 0 0,94 12-48 16,-94-12 0-16,95 7 0 0,-95-7 0 0,91 6 32 0,-91-6 0 15,81 0 0-15,-81 0 0 0,71-10-80 0,-71 10-16 16,68-3 0-16,-68 3 0 0,62-10-128 0,-62 10-16 15,0 0-16-15,77-15 0 0,-77 15-224 0,0 0 0 16,58-15 0-16,-58 15 0 0,0 0 0 0,0 0 0 16,64-11 0-16,-64 11 0 0,0 0 0 0,0 0-336 15,0 0 48-15,0 0 16 16,0 0-224-16,0 0-32 0,0 0-16 0,0 0 0 16,0 0-288-16,0 0-64 0,0 0-16 0,-2 36 0 15,-7-33-336-15,-1 3-64 0,-7 0-16 0,2 1-12880 16,-2-1-2560-16</inkml:trace>
  <inkml:trace contextRef="#ctx0" brushRef="#br0" timeOffset="468.92">30467 12762 39615 0,'0'-13'1760'0,"0"7"352"0,0 2-1680 0,-4 1-432 0,4 1 0 0,-4 2 0 0,2 0 832 0,2 2 96 0,-5 1 16 0,-3 1 0 0,2 4 16 0,-3 5 16 0,0-4 0 0,-6 6 0 0,1 4-432 0,-1 4-96 0,0 1 0 0,-7 4-16 0,5-3-176 0,-2-1-48 0,-3 2 0 0,1 3 0 0,-3-3-208 0,1-2 0 0,-1 1 0 0,-1-1 0 0,1-3-176 16,1-2-16-16,2 3-16 0,3-7 0 0,-5 4-32 0,2-6 0 0,6 2 0 0,-3-4 0 0,-1 3 240 0,4-3 0 0,2 2-160 0,-1-4 160 0,7 1 0 0,-2-1 0 0,-1 1 0 0,6-5 128 0,-1 5 48 0,5-10 0 15,0 0 0-15,0 0 0 0,0 0 64 0,0 0 16 0,0 0 0 0,0 0 0 16,52 67 0-16,-52-67 16 0,0 0 0 0,68 44 0 15,-68-44 64-15,0 0 16 0,83 48 0 0,-83-48 0 16,0 0-48-16,77 38-16 0,-77-38 0 16,0 0 0-16,99 43-160 0,-99-43-128 0,74 25 192 0,-74-25-192 31,80 28-528-31,-80-28-224 0,81 30-32 0,-81-30-14256 0,74 32-2864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0" timeString="2024-05-08T15:23:31.54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4-05-08T15:23:32.269"/>
    </inkml:context>
  </inkml:definitions>
  <inkml:trace contextRef="#ctx0" brushRef="#br0">18249 15647 0</inkml:trace>
  <inkml:trace contextRef="#ctx1" brushRef="#br0">10210 14436 24879 0,'-4'2'2208'0,"2"4"-1760"16,2-6-448-16,-4 2 0 0,4-2 1472 0,0 4 224 16,-3-3 32-16,1 7 16 0,-2 5 368 0,-2 2 64 15,1 0 0-15,1-2 16 0,4 4-1424 0,0 2-272 16,-4 0-64-16,4 3-16 0,4 3-160 0,-2 1-48 16,5-1 0-16,-1 1 0 0,3-2-32 0,-3 1-16 15,7-5 0-15,-3 3 0 0,-1-4 48 0,0-1 16 16,-9-18 0-16,19 36 0 0,-19-36-32 0,25 36 0 15,-25-36 0-15,0 0 0 0,0 0-192 0,48 41 176 16,-48-41-176-16,0 0 160 0,0 0-160 0,0 0 0 16,0 0 0-16,81-39 0 0,-81 39 0 0,21-43-144 15,-12 14 144-15,1-1-160 0,-1-4-48 0,-5 1-16 16,1-5 0-16,-5 8 0 0,0 2-32 0,-3 3 0 0,-3-3 0 16,0 6 0-16,-3 1 256 0,-4 2-176 0,0 0 176 15,-4 2-160-15,-2 1 160 0,0 2 0 0,0 3 0 0,4 2 0 16,-3 3 0-16,3-1 128 0,-4 5-128 0,4 2 128 15,5 0 16-15,-3 2 16 0,8 5 0 0,-5-3 0 16,5 5-16-16,-1 3 0 0,2-1 0 0,4 0 0 16,-4 0-272-16,4 1-64 0,0-3-16 0,4-1 0 31,0 1-448-31,2-5-96 0,-1 1-16 0,-5-5-17088 0</inkml:trace>
  <inkml:trace contextRef="#ctx1" brushRef="#br0" timeOffset="435.45">10757 14344 33167 0,'-4'4'1472'0,"4"-2"304"0,-4 0-1424 0,2 0-352 0,-2 1 0 0,4-1 0 0,0 2 1840 0,-3 2 288 0,1 3 64 0,-2 6 16 0,0 4-1152 0,2 3-224 0,4 5-64 0,0-1 0 0,4 2-336 0,-1-1-80 0,5 1-16 0,-5 2 0 0,9 2-144 0,-3-2-48 0,2-2 0 0,-2 0 0 0,2 0 16 0,-13-28 0 0,29 49 0 0,-29-49 0 0,24 34-32 0,-24-34 0 0,0 0 0 0,0 0 0 0,0 0-128 0,0 0 128 0,62 34-128 0,-62-34 128 0,0 0-128 0,0 0 0 0,0 0 0 0,55-55 128 0,-46 33-128 0,0-6 0 0,-1 1 0 0,-2-1 0 16,-3-4-336-16,-1 2 48 0,-2-4 16 0,0 6 0 16,-4-2-112-16,3 6 0 0,-9 3-16 0,1-2 0 15,-1 1 64-15,-5-1 16 0,-3 3 0 0,3-3 0 16,-8 4 144-16,2 2 48 0,3 1 0 0,-5 0 0 16,6 7-16-16,-2 0 0 0,0 7 0 0,4-2 0 15,2 8-176-15,4-2-48 0,3 5 0 0,1 1 0 16,1 3-624-16,0 4-128 0,4 0-32 0,4-2-10288 15,-4 2-2064-15</inkml:trace>
  <inkml:trace contextRef="#ctx1" brushRef="#br0" timeOffset="785.6">11223 14175 28559 0,'2'4'1264'0,"-4"-4"272"0,2 0-1232 0,0 0-304 15,0 2 0-15,0-2 0 0,0 0 2704 0,0 4 496 16,-4-3 80-16,4 3 32 0,0 6-1712 0,0 1-320 0,0 6-80 0,4 0-16 15,-2 3-288-15,1 7-64 0,1 3-16 0,2 5 0 16,-1 1-192-16,1 5-48 16,1 5 0-16,-1-1 0 0,-2-2-224 0,2 2-48 0,-3-7-16 0,3-1 0 15,0-3-288-15,-3-4 0 0,3-5 0 0,-2-3 0 32,-2-1-560-32,-2-21-112 0,9 37-32 0,-9-37 0 15,7 25-480-15,-7-25-96 0,0 0-32 0,0 0-12192 0,0 0-2432 0</inkml:trace>
  <inkml:trace contextRef="#ctx1" brushRef="#br0" timeOffset="1002.01">11521 14123 12895 0,'0'0'1152'0,"0"0"-928"15,0 0-224-15,0 0 0 0,0 0 3392 0,0 0 640 16,19 37 128-16,-19-37 32 0,10 36-496 0,-1-4-112 15,-3 11 0-15,3 6-16 0,-3-4-2304 0,3 8-464 16,-5 7-96-16,2 2 0 0,-1 5-224 0,-1-3-32 16,0-5-16-16,-2-3 0 0,1-9-432 0,-1 4 128 15,2 3-128-15,0-3 0 16,1-4-416-16,-1 0-160 0,2-4-48 0,-3-5-18752 0</inkml:trace>
  <inkml:trace contextRef="#ctx1" brushRef="#br0" timeOffset="9555.35">12517 14468 24879 0,'-1'4'2208'0,"-3"2"-1760"0,0-6-448 0,2 2 0 0,2 1 2112 0,0 1 352 0,-4 4 64 0,3 5 16 0,-9 11-688 0,6 8-128 0,-1 11-16 0,1-3-16 0,4 3-992 0,0-3-208 0,4 1-48 0,1-5 0 0,1 5-96 0,3-3-32 0,5 3 0 0,-5-4 0 0,2-10-64 0,-1-1 0 0,3-3-16 0,-13-23 0 0,24 39 16 0,-24-39 0 0,0 0 0 16,0 0 0-16,0 0-256 0,0 0 176 0,0 0-176 0,0 0 160 0,83-22-160 0,-76-3 0 0,-1-3 0 0,0-6 0 0,-1-5-128 0,-1-5-64 0,0-3-16 0,-4 2 0 16,0-4-240-16,-4 6-32 0,-1 0-16 0,-5 5 0 0,1 5 112 0,-1 4 32 15,1 5 0-15,-6 0 0 0,5 1 160 0,-3 4 48 0,2 8 0 0,2 2 0 16,1 3 144-16,1 2-192 0,-3 4 192 0,3 6-192 16,-1-1-16-16,4 3-16 0,-1 1 0 0,1-3 0 31,0 3-256-31,2 5-48 0,2 2-16 0,0 3 0 15,-3 0-1136-15,6 4-240 0,-3 1-32 0,6 0-12768 0</inkml:trace>
  <inkml:trace contextRef="#ctx1" brushRef="#br0" timeOffset="10056.29">12991 14512 21183 0,'-4'1'944'0,"4"1"192"0,0 0-912 0,-3 2-224 15,3-4 0-15,0 2 0 0,-2 0 3168 0,2 3 592 16,0 1 112-16,-4 3 32 0,4 5-1616 0,0 2-320 16,4 1-64-16,-2 4-16 0,1 0-1056 0,7 5-224 15,-5 2-32-15,9 4-16 0,1 6-160 0,-2 1-16 16,4 3-16-16,0 1 0 0,-2-8-64 0,3 7-16 0,-3-5 0 0,0-3 0 16,-15-34-80-16,29 49-16 15,-29-49 0-15,0 0 0 0,0 0-192 0,0 0 176 0,0 0-176 0,0 0 160 16,0 0-160-16,0 0 128 0,67-28-128 0,-63-8 128 15,-2-5-128-15,-2-6 0 0,0-4 144 0,-2-5-144 16,2-1 0-16,-4 3-240 0,1 1 48 0,-5 1 0 16,4 8-160-16,-5 7-32 0,-1 3 0 0,5 6 0 15,-5 3 128-15,1 5 32 0,-4 1 0 0,2 4 0 16,1 5 16-16,1 3 0 0,-1 5 0 0,-3-2 0 16,-2 8-112-16,0 5-32 0,0 1 0 0,2 3 0 15,2 2-112-15,1 2-32 0,1 0 0 16,3 4 0-16,3 1-432 0,3-3-96 0,0 2 0 0,0-1-10544 15,0 7-2096-15</inkml:trace>
  <inkml:trace contextRef="#ctx1" brushRef="#br0" timeOffset="10524.09">13623 14357 9215 0,'-2'6'816'0,"-2"-6"-656"0,-2 4-160 0,6-2 0 0,-4 1 5072 0,1-1 992 0,-3 6 192 0,-3 3 32 0,-3 2-2768 0,3 6-544 0,-6 7-112 0,6 6-32 0,1 2-1760 0,2 4-368 0,6-3-64 16,0 7 0-16,6-3-256 0,2 3-64 0,3 3 0 0,2 2 0 0,-2 0 16 0,2 2 0 0,6-4 0 0,-4-4 0 0,-15-41-16 0,30 60-16 0,-30-60 0 0,0 0 0 0,51 57-160 0,-51-57-16 0,0 0-128 0,0 0 192 0,0 0-192 0,0 0 0 0,92-12 0 0,-79-7 0 0,-3-3 0 0,-3-4 0 0,1-3 0 0,-3-6 0 0,-1-1 0 0,-4-5 0 0,0-1 0 0,-4 1 0 15,-1 1 0-15,1 1 0 0,-5 1 0 0,-1 5 0 0,-1 4-144 16,-2 5 144-16,-2 5-208 0,0 0 80 16,2 4 128-16,-6 2-192 0,0 4 192 0,0 1-192 0,2 1-64 0,0 3 0 15,2 4-16-15,0 0 0 16,6 2-304-16,-2 4-48 0,1-1-16 0,3 3 0 16,5-1-192-16,-2 6-32 0,4-3-16 0,0 1-17824 15</inkml:trace>
  <inkml:trace contextRef="#ctx1" brushRef="#br0" timeOffset="10842.43">14130 14113 29487 0,'-4'-5'1296'0,"0"5"288"0,3-4-1264 0,1 4-320 0,-4 0 0 0,4 0 0 16,-2 0 2592-16,2 4 464 0,-2 3 80 0,2 6 32 15,0 10-1632-15,2 5-336 0,4 11-64 0,-1 8-16 16,1 10-288-16,3 12-64 0,4 8-16 0,2 2 0 15,-5 6-240-15,3 1-32 0,-4-5-16 0,3 4 0 16,1 9-304-16,2 3-160 0,0 3 160 0,-2-4-160 16,2-8-160-16,0-1-128 0</inkml:trace>
  <inkml:trace contextRef="#ctx1" brushRef="#br0" timeOffset="12478.91">22034 14341 1839 0,'-4'-2'160'0,"3"2"-160"0,1 0 0 0,-2 0 0 0,2-4 416 0,-2 2 48 0,-2 0 16 0,-2 0 0 0,1-5 560 0,-3-1 112 0,3 3 32 0,-1 1 0 0,-3-4 544 0,3 3 96 0,-2 1 32 0,3 2 0 0,1-4-16 0,-2 3 0 0,1 3 0 0,-3-4 0 0,3 2 32 0,3 2 16 0,-6 0 0 0,6-4 0 0,-1 2-544 0,-1 2-96 0,2 0-32 0,-4-2 0 0,4 1 0 0,1-3-16 0,-3 2 0 0,2-2 0 0,-2 0-240 0,0 1-32 0,-1 1-16 0,5-2 0 0,-4 2-336 0,2 0-80 0,-2 2-16 0,4 0 0 0,-3 0-96 0,1 4-32 0,2 0 0 0,0 1 0 16,0 9-80-16,0 6-16 0,5 12 0 0,-1 8 0 16,6 7 704-16,-5 2 128 0,5-1 16 0,-1 1 16 31,0 2-1696-31,3 2-320 0,3 5-80 0,-2-6-16 0,0-5 800 0,2-3 192 0,0-5 0 0,-15-39 0 15,28 57 0-15,-28-57 0 0,0 0 0 0,0 0 0 16,0 0 0-16,0 0-192 0,0 0 192 0,87 20-192 16,-72-39-64-16,-6-5-16 0,2-4 0 0,3-6 0 15,-5-4 112-15,0-1 32 0,-3-8 0 0,2-2 0 16,-3 0-128-16,-3-3-32 0,2 1 0 0,-8 6 0 16,2 2-16-16,-3 1 0 0,1 3 0 0,-6 1 0 0,-3 2 0 0,2 4 0 15,-4 6 0-15,-2 2 0 0,0 5 304 0,0 6 0 16,2 7 0-16,-4-1 0 0,4 7 0 0,2 2 272 15,2 3-16-15,-2 5-16 0,3-3-112 0,1 2-128 16,3 5 176-16,1-1-176 16,-1 2-368-16,6-2-176 0,-4 2-32 0,8 0-16 15,-2-6-1728-15,4 5-352 0</inkml:trace>
  <inkml:trace contextRef="#ctx1" brushRef="#br0" timeOffset="12946.3">22544 14344 13823 0,'-6'8'1216'0,"2"-1"-960"0,4-1-256 0,-4 1 0 0,3-3 2560 0,1 8 480 0,-8 6 96 0,2 12 0 0,1 14 384 0,-3 6 80 0,6 3 16 0,-1-2 0 0,6 1-2224 0,3-5-448 0,0 0-96 0,1-9-16 0,3-2-256 0,1-4-48 0,2-2-16 0,-13-30 0 0,24 45-160 0,-24-45-32 0,0 0-16 0,0 0 0 0,0 0-304 0,81 35 0 0,-81-35 0 0,0 0 0 0,49-28 0 0,-30 6-144 0,0 1-16 0,1-9 0 0,-7 2-64 0,2-10-16 0,-3 4 0 0,-3-5 0 0,-1 1-16 0,-6-3-16 0,-2 7 0 0,-2 0 0 0,-6 0 272 0,3 4-192 0,-1 6 192 0,-7-4-160 0,-2-4 160 0,-4-2 0 16,-2 4 0-16,-3 0 0 0,5 5 128 0,-5 5 0 16,5 3 0-16,0 4 0 0,4 3 0 0,2 7 16 15,7 1 0-15,-3 4 0 0,5 1-144 0,-2 5-144 16,6 1 144-16,0 1-208 15,0 1-240-15,0 2-32 0,4-2-16 0,-2 4 0 16,4 2-720-16,1 2-128 0</inkml:trace>
  <inkml:trace contextRef="#ctx1" brushRef="#br0" timeOffset="13363.94">23115 14372 21183 0,'-10'0'1888'15,"7"2"-1504"-15,-3 0-384 0,6-2 0 16,-4 0 2880-16,1 2 496 0,-3 2 96 0,0-4 32 16,-7 6-992-16,2 1-192 0,1 4-32 0,1-1-16 15,3 3-1568-15,6 2-320 0,2 6-64 0,2 1-16 16,5 6-304-16,1 4 0 0,5 6 128 0,-2 3-128 0,2 2 0 0,0-1 0 15,-6-7 0-15,3-4 0 0,1 2 128 16,0-4-128-16,-4-1 0 0,-9-28 0 0,0 0 144 0,0 0-144 16,46 45 0-16,-46-45 144 0,0 0-144 0,0 0 160 15,0 0-160-15,56-30 160 0,-45 7-160 0,2-3 0 16,-1-2 0-16,1-4 0 0,0 2-144 0,-4-4-16 16,6 0 0-16,-5 0 0 0,-5-3-160 0,-1 3-16 15,2 2-16-15,-6 0 0 0,-4 4 48 0,2 1 16 16,-5 5 0-16,-3-1 0 0,1 1 288 0,-6 1-160 15,0 0 160-15,-8 3-128 0,6 1 128 0,-7 5 0 16,5-1-144-16,0 4 144 16,4 7-640-16,2-4-48 0,0 8-16 0,2 2 0 15,1 4-1600-15,1-1-320 0,3 6-64 0,-1-2-11472 0</inkml:trace>
  <inkml:trace contextRef="#ctx1" brushRef="#br0" timeOffset="13781.17">23660 14397 13823 0,'-2'6'1216'0,"-2"-3"-960"0,4 3-256 16,-4 0 0-16,4 1 3456 0,0-5 640 0,0 5 128 0,0 5 16 0,0 10-800 0,4 7-176 0,0 6-16 0,-2 7-16 0,5 6-2096 0,-1-4-432 0,3 1-64 0,-3-2-32 0,7 0-32 0,-7-7-16 0,3-10 0 0,-3 1 0 0,-6-27-112 0,24 54-32 0,-24-54 0 0,0 0 0 0,44 56-96 0,-44-56-32 0,0 0 0 0,0 0 0 0,0 0-96 0,0 0-32 0,80-33 0 0,-67 6 0 0,-3 1-160 0,-3-6 192 0,3 2-192 0,-3-4 192 0,3-5-192 0,-3-5 0 0,1 3-160 0,-3 2 160 0,-5 5-320 0,4 0 16 0,-4 8 16 0,-4 5 0 0,-1-3-32 0,-1 5-16 0,-3-2 0 15,-1 4 0-15,-3 6 80 0,-2-2 0 0,-4 3 16 0,-1 5 0 16,-3-3 64-16,2 3 16 0,3 3 0 0,-5-2 0 16,2 4-176-16,3 4-48 0,-1 1 0 0,0-1 0 31,4 4-464-31,0 1-112 0</inkml:trace>
  <inkml:trace contextRef="#ctx1" brushRef="#br0" timeOffset="18608.36">15453 6767 23951 0,'0'4'2128'0,"0"2"-1696"0,4-1-432 0,-4-1 0 0,0 2 2288 0,3-1 368 0,-1 8 80 0,6 12 16 0,3 9-704 0,2 9-144 0,4 11-32 0,0 3 0 0,2 1-1120 0,-8-2-240 0,2-7-32 0,-3-2-16 0,-1-2-144 0,-1-1-48 0,-1-7 0 0,-1-5 0 0,-2-2-96 0,-4-2-32 0,5-3 0 0,-5-5 0 0,4 3 96 0,-4-4 16 0,-4-8 0 0,4-3 0 0,-5-7-16 0,5-4 0 0,-4-3 0 0,-2-9 0 0,1-9 96 0,-3-10 32 0,2-15 0 0,1-2 0 0,1-3-144 0,-2-5-32 0,3 7 0 0,3-7 0 0,0-1-192 0,0 6 176 0,3 3-176 0,-1 8 160 0,6 2-160 0,-3 9 0 0,5-2 0 0,-1 9 0 0,1 3 0 0,5 5 0 0,-4 4 0 0,6 5 0 0,-17 8 0 0,0 0 0 0,0 0 0 0,0 0 0 0,82 19-128 0,-82-19 128 0,0 0-160 0,0 0 160 0,72 60-560 0,-72-60-16 0,0 0 0 0,43 58 0 0,-43-58-384 0,0 0-96 0,34 62-16 0,-28-47-18032 0</inkml:trace>
  <inkml:trace contextRef="#ctx1" brushRef="#br0" timeOffset="18860.43">16173 6498 36863 0,'0'0'1632'0,"-4"0"336"0,4 0-1584 0,-2 0-384 0,2 0 0 0,0 4 0 15,0 2 1344-15,-4 3 192 16,4 6 48-16,0 10 0 0,-3 12-560 0,3 6-96 0,3 4-32 0,-3 4 0 16,4 7-80-16,-2 4-32 0,5 4 0 0,-1 2 0 15,0 0-224-15,-1-8-48 0,3-6-16 0,1-7 0 16,1 2-304-16,-1-4-64 0,2-4-128 0,-5-3 192 15,3-2-192-15,-1-4-240 0,-2-8 48 0,-1 1 16 32,-5-25-576-32,13 48-112 0,-13-48-32 0,12 38 0 0,-5-29-320 15,-5-5-64-15,2-2 0 0,0-4-18304 0</inkml:trace>
  <inkml:trace contextRef="#ctx1" brushRef="#br0" timeOffset="19206.22">16861 7335 31327 0,'3'3'1392'0,"-1"-3"272"0,0 0-1328 0,0 0-336 0,2 0 0 0,-4 2 0 0,2 2 2400 0,1 2 416 0,1 1 64 0,2 8 32 0,-1 4-800 0,3 5-176 0,-2 1-16 0,-6-1-16 0,1 5-688 0,-1-3-144 0,-1 6-32 0,-3-2 0 0,2 2-656 0,-2-2-128 0,-2-2-16 0,-1 0-16 0,1-3-880 0,-3-1-176 0,-2-3-48 0,1-2-14352 0,-7-3-2880 0</inkml:trace>
  <inkml:trace contextRef="#ctx1" brushRef="#br0" timeOffset="19678.82">17441 6816 3679 0,'-4'-6'320'0,"3"3"-320"16,1 1 0-16,0 0 0 0,0 0 5680 0,0 2 1056 15,-4 0 224-15,4-4 32 0,0 0-2640 0,0 3-512 16,0-3-128-16,0 2 0 0,0 2-2192 0,4 0-432 15,1 2-96-15,-5-2-16 0,0 0-208 0,0 0-32 16,0 0-16-16,53 67 0 0,-53-67-160 0,34 61-48 16,-34-61 0-16,34 73 0 0,-34-73-32 0,33 83-16 0,-33-83 0 0,25 77 0 15,-25-77-144-15,19 67-16 16,-19-67-16-16,13 60 0 0,-8-33-144 0,-1-1-16 16,-2-5-128-16,2 1 192 0,-4 3-192 0,0-7 176 0,0-2-176 0,0-7 160 15,-4 0-160-15,2-7 0 0,2 0 0 0,-4-4 0 16,-1-3 0-16,1-1 0 0,-2-9 0 0,3-2 0 15,-1-4 0-15,2-3 0 0,-4-8 0 0,4-2 0 16,1-5 0-16,1-5 0 0,1 1-160 0,3-6 160 16,0 0-192-16,2 2 192 0,3 4-208 0,0 4 80 15,5 3-64-15,1 0-16 0,3 1 0 0,-1 3 0 16,2 4 0-16,0 1 0 0,0 7 0 0,1 5 0 16,3-1-128-16,-23 16-32 0,0 0 0 0,56-24 0 15,-56 24-176-15,0 0-32 0,0 0-16 0,0 0 0 16,85 15-256-16,-85-15-48 0,0 0-16 0,0 0-12736 15,0 0-2544-15</inkml:trace>
  <inkml:trace contextRef="#ctx1" brushRef="#br0" timeOffset="20196.68">18407 6827 36863 0,'-5'-7'3264'0,"5"3"-2608"0,0 0-528 0,0 2-128 0,1 2 1024 0,-1-3 192 0,4 1 16 0,0 0 16 0,-4 2 416 0,0 0 64 0,0 0 32 0,0 0 0 16,0 0-992-16,92 7-208 0,-92-7-48 0,0 0 0 0,0 0-320 0,62 47-192 0,-62-47 192 0,0 0-192 0,34 64 0 0,-30-39-192 0,-2-1 0 0,-2 4 0 0,-4 0-160 0,-4 6-32 0,-1 2 0 0,-1-4 0 0,1-8-80 0,-4-1-32 0,2-2 0 0,-3-3 0 0,-1-3 80 0,2-1 16 0,-2-3 0 0,2-2 0 0,2-3 96 0,1 1 32 0,5-7 0 0,-3 2 0 0,6-2 272 0,-1-2-160 0,3 2 160 0,3 0-128 15,-3 2 416-15,0-2 96 0,0 0 0 0,0 0 16 0,0 0 208 16,0 0 32-16,0 0 16 0,0 0 0 0,81 25-16 0,-81-25-16 16,0 0 0-16,0 0 0 0,0 0-304 0,89 26-48 15,-89-26-16-15,0 0 0 0,0 0-256 0,0 0 0 16,0 0 0-16,65 49 0 0,-65-49 0 0,0 0 0 16,0 0-192-16,2 43 48 0,-4-33-192 0,-1-1-48 15,-7 0 0-15,5 1 0 16,-1-1-160-16,-4 2-32 0,1 4-16 0,-10 2 0 15,1 4-352-15,-7 0-64 0,1 1-16 0,-1-3-18576 0</inkml:trace>
  <inkml:trace contextRef="#ctx1" brushRef="#br0" timeOffset="20381.3">19210 7320 35935 0,'0'0'1600'0,"0"0"320"0,0 0-1536 0,0 0-384 0,39 52 0 0,-39-52 0 16,0 0 1792-16,0 0 304 0,4 49 48 0,-4-15 16 16,0 4-576-16,-6-1-112 0,-1 3-32 0,-5-1 0 31,-3-1-1568-31,-3-8-320 0,-1-2-64 0,-6-6-20704 0</inkml:trace>
  <inkml:trace contextRef="#ctx1" brushRef="#br0" timeOffset="20898.36">19800 6724 29487 0,'0'-4'1296'0,"0"2"288"0,0 0-1264 0,0 1-320 0,0 1 0 0,0 0 0 16,0 0 2480-16,0 0 432 0,0 0 96 15,0 0 0-15,0 0-1520 0,0 0-304 0,69 77-64 0,-69-77-16 16,60 86-160-16,-29-33-48 0,0 9 0 0,3 2 0 16,-9-2-320-16,-5-4-64 0,3-6 0 0,-12-5-16 15,2-9-320-15,-7-2-176 0,2-4 192 0,-3-6-192 16,-5-3 128-16,0-5-128 0,0-3 0 0,-4-5 0 16,3-8 0-16,-3-2 0 0,-2-2 0 0,2-8 0 15,-5-3 0-15,0-7-144 0,-3-5 16 0,3-9 0 16,0 0-240-16,-1-7-32 0,3-8-16 0,-1-9 0 15,1-4 224-15,5 4 32 0,-2-1 16 0,8 3 0 16,-2 7 144-16,5-2 0 0,4 8 0 0,-1 0 0 0,-1 7 0 16,6-1 0-16,4 9 0 0,-4 3 0 0,4 10 0 0,-19 15 0 15,0 0 0-15,62-28 0 0,-62 28 0 0,0 0 0 16,0 0 0-16,0 0-128 0,96 19 448 0,-96-19 80 16,0 0 32-16,0 0 0 15,77 54-2096-15,-77-54-400 0</inkml:trace>
  <inkml:trace contextRef="#ctx1" brushRef="#br0" timeOffset="21250.16">20689 6957 39615 0,'0'2'1760'0,"-4"0"352"0,4 1-1680 0,0-1-432 0,0 0 0 0,0-2 0 16,0 6 1264-16,0-6 160 0,0 0 48 0,0 0 0 15,9 52 112-15,-9-52 16 0,13 59 16 0,-13-59 0 16,16 71-640-16,-16-71-128 0,18 68-16 0,-18-68-16 16,21 58-432-16,-21-58-64 0,23 53-32 0,-23-53 0 15,0 0-288-15,0 0 0 0,0 0 0 0,58 49 0 16,-58-49 0-16,0 0 0 0,37-25 0 0,-22 10 0 16,-3-9-240-16,5-5 48 0,-2-10 16 0,-4-2 0 15,-2-3-112-15,-1 1-32 0,-3 6 0 0,-5 1 0 16,0 2 64-16,0 0 16 0,-5 8 0 0,-5 0 0 15,-3-4 48-15,-2 1 16 0,-4 5 0 0,-3 3 0 16,5 4 16-16,-6 4 0 0,3 4 0 0,-7 7 0 16,7 2-160-16,-5 6-16 0,3 3-16 0,1 6 0 15,2 4-416-15,1 1-64 0,-1 5-32 0,4 1 0 16,3-1-336-16,3-1-64 0</inkml:trace>
  <inkml:trace contextRef="#ctx1" brushRef="#br0" timeOffset="22803.06">6199 15895 5519 0,'-5'0'496'0,"3"0"-496"0,-2 0 0 0,4 0 0 0,-4 0 1344 0,2 0 192 0,2 2 16 0,0-2 16 0,-3 0 1248 0,-1 0 256 0,2 3 64 0,-2-3 0 0,4-3-256 0,-4 3-32 0,4 0-16 0,0-2 0 0,0 2-752 0,4 0-160 0,0 0-16 0,-4 0-16 0,6 0-992 0,3 0-192 0,0 0-32 0,-9 0-16 0,0 0-128 16,0 0-16-16,87 0-16 0,-87 0 0 0,0 0 64 0,120 5 16 0,-120-5 0 0,124 10 0 0,-124-10-176 0,160 9-16 0,-70-7-16 0,-2-2 0 0,-88 0-368 0,158-8 144 0,-158 8-144 0,149-18 0 0,-149 18 0 0,144-27 0 0,-144 27 0 0,125-32 0 16,-125 32 0-16,105-28-192 0,-105 28 192 0,82-24-192 0,-82 24 192 0,0 0-176 15,83-27 176-15,-83 27-160 16,0 0-240-16,0 0-48 0,0 0-16 0,0 0-12992 15,0 0-2608-15</inkml:trace>
  <inkml:trace contextRef="#ctx1" brushRef="#br0" timeOffset="24021.94">12190 6801 23039 0,'-1'2'2048'0,"-3"-2"-1648"0,4 2-400 0,-4-2 0 0,2 0 2480 0,-2 2 400 0,1 1 96 0,-7 3 16 0,-5 5-848 0,0 6-160 0,-4 2-48 0,-1 5 0 0,1 10-1376 0,0 0-288 0,0 6-48 0,4 1-16 0,0 2-208 0,0 0-256 0,6-3 48 0,1 1 16 0,6-1-512 0,-1-7-112 0,3-4-16 0,0 1 0 0,5-6-1008 0,3-1-208 0,-8-23-32 0,0 0-16 0,0 0-1168 0,0 0-224 0,0 0-48 0,0 0-16 0,98 15 1056 0,-74-34 224 0,4-6 32 0,4-5 16 0,2 4 1792 0,-4 0 432 0,-2 3 0 0,2 1 0 0,-30 22 1024 0,57-21 256 0,-57 21 64 0,0 0 0 0,0 0 1104 0,101 24 240 16,-101-24 32-16,0 0 16 0,0 0-656 0,66 62-128 15,-66-62-32-15,0 0 0 0,0 0-912 0,54 53-192 16,-54-53-48-16,0 0 0 0,0 0-384 0,0 0-64 16,81 34-32-16,-81-34 0 15,0 0-624-15,0 0-128 0,92-19-32 0,-92 19 0 16,47-21-1584-16,-47 21-320 0,45-35-64 0,-22 12-16 16,1-3-1360-16,-3 1-256 0,2-1-64 0,-5 4-16 0,-3-3 3328 0,-1 1 656 15,-7 5 192-15,1-4 0 0,-6 6 0 0,-2-1-144 16,-2 5 144-16,-2-1 0 0,-2 3 2528 0,1 2 608 15,-5-1 112-15,1-1 16 0,-4 3 704 0,1-1 128 16,-1 3 16-16,-6-3 16 0,4 3-1904 0,-3-1-384 0,3 1-80 16,0 4 0-16,-4 1-1168 0,4 1-224 0,-2 3-48 0,2 3-16 15,0 7-304-15,2-2 0 0,1 8-128 0,-1 4 128 16,4 1-288-16,3 4 32 0,6 0 0 0,0 1 0 16,4 1 64-16,-4-30 0 0,17 45 16 0,-17-45 0 15,0 0 0-15,41 60 0 0,-41-60 0 0,0 0 16 16,0 0-80-16,81 30-16 0,-81-30 0 0,0 0 0 15,77-30 16-15,-51 7 0 0,6-5 0 0,-4-7 16 16,3-7 224-16,-7-3-176 0,4 2 176 0,-7 0-160 16,1-1-272-1,-1-8-48-15,2-1-16 0,-3-9 0 0,3-2-464 0,-4-2-112 0,-4-1-16 0,-2 1 0 16,-6 2 352-16,-5-2 64 0,-6 3 16 0,-5 0 0 16,-6 9 928-16,0 9 192 0,-2 4 48 0,2 12 0 15,-4 5 1120-15,4 11 224 0,0 7 64 0,0 12 0 0,-2 3-912 16,0 12-176-16,4 11-48 0,-2 7 0 0,2 14-240 0,7 9-48 15,1 6-16-15,5 7 0 0,2 4-240 0,5-4-48 16,-1-17-16-16,3 10 0 0,1 3-176 0,1 2 0 16,4 4 0-16,2 1 0 0,3-1 0 0,3-12 0 15,-2-8 0-15,-21-57 0 0,43 84-192 0,-43-84-64 16,47 66 0-16,-47-66-16 16,0 0-416-16,83 68-80 0,-83-68 0 0,0 0-11632 15,99 47-2320-15</inkml:trace>
  <inkml:trace contextRef="#ctx1" brushRef="#br0" timeOffset="24472.97">14136 6889 13823 0,'-6'-2'1216'0,"-3"2"-960"0,3-3-256 0,2 3 0 0,-2 0 4272 0,-1-2 800 0,-4 0 176 0,-14 0 16 0,-3-2-1904 0,-4-1-384 0,-2 1-80 0,4 2-16 0,2-4-1696 0,4 3-352 0,3 3-64 0,2 0 0 0,6 0-336 0,-2 1-64 0,2 7-16 0,2-1 0 0,1 7-352 0,3 4 0 0,-1 3 0 0,4 11 0 0,1 2 0 0,3 9 0 0,0 4-192 0,3 2 64 0,1-6-32 0,2-3 0 0,3 1 0 0,1-5 0 0,-10-36 0 0,18 56 0 0,-18-56 0 0,0 0 0 0,0 0-96 0,0 0 0 0,68 47-16 0,-68-47 0 16,0 0 16-16,49-32 0 0,-30 11 0 0,-4-7 0 15,5-9 16-15,-1-7 16 0,4-8 0 0,-5-3 0 16,3-7-160-16,-2 6-48 0,-6 7 0 0,4-13 0 15,0-6-16-15,-2-9 0 0,0-5 0 0,-6-5 0 0,-5-3 192 0,-4-2 16 16,-4 5 16-16,-5 9 0 0,-2 2 224 0,-2 11 192 16,-2 10-48-16,-1 18 0 0,7 12 432 0,0 8 96 15,-1 12 16-15,1 10 0 0,0 5 80 0,-1 6 0 16,1 13 16-16,-3 10 0 0,5 14-144 0,5 9-16 16,2 20-16-16,2 5 0 0,4-1-160 0,1 1-48 15,4 11 0-15,3 3 0 0,4 2-192 0,1-5-32 16,6 4-16-16,-1-8 0 0,0-16 64 0,-1-8 16 15,1-12 0-15,1-3 0 0,-25-55-96 0,52 86-16 16,-52-86 0-16,46 62 0 16,-46-62-688-16,0 0-144 0,77 68-16 0,-77-68-13744 15,0 0-2736-15</inkml:trace>
  <inkml:trace contextRef="#ctx1" brushRef="#br0" timeOffset="60424.55">24047 9272 27647 0,'0'-2'2448'0,"-4"-3"-1952"0,4 1-496 0,0 4 0 0,0-4 1984 0,-4 2 288 0,3-7 64 0,1-1 16 0,-4-5-752 0,0-1-160 0,2-3-32 0,-3 4 0 0,3-2-864 0,0 4-176 0,-4-2-48 0,6-2 0 0,-4 2-320 0,-1 0 128 0,1 0-128 0,-2 1 0 0,3 9 0 0,-3-5 128 0,-3 7-128 0,-1 1 0 0,1 4 0 0,-1 1 0 0,-5 7 0 0,6 3 0 0,-6 4-176 0,0 5 176 0,2 7-208 0,-6 4 80 0,4 5 0 0,0 11 0 0,-4 5 0 0,4 3 0 0,2-5 128 0,0-3-208 0,3 4 80 0,3-4 128 0,-3-8-208 0,7-5 80 16,-3-4 128-16,6 2-208 0,-4-1 208 0,4-3 0 16,0-30 0-16,6 47 0 0,-6-47 0 0,0 0 0 15,0 0 0-15,0 0 0 0,0 0 0 0,0 0 0 0,0 0 0 0,86-13 0 16,-67-7 0-16,4-10 128 0,-5-2-128 0,7-2 160 16,-4-4-160-16,1 1 160 0,3-5-160 0,-1 5 160 15,-3 3-160-15,-3 6 0 0,-1 3 144 0,-2 6-144 16,-3 6 160-16,-3 6-32 0,-1 3-128 0,-3 4 192 15,-1 2-48-15,-2 5-16 0,-2-7 0 0,0 0 0 16,0 0 0-16,0 0-128 0,9 60 192 0,-9-60-64 16,0 0 64-16,10 61 16 0,-10-61 0 0,3 39 0 15,-3-39-16-15,6 47 0 0,-6-47 0 0,9 53 0 16,-9-36-64-16,0-17 0 0,0 0-128 0,15 69 192 16,-15-69-192-16,0 0 0 0,19 60 0 0,-19-60 0 15,0 0-384-15,0 0-128 0,0 0-32 0,0 0-12352 16,55 60-2464-16</inkml:trace>
  <inkml:trace contextRef="#ctx1" brushRef="#br0" timeOffset="60808.87">24605 9047 39615 0,'-13'0'1760'0,"7"-2"352"0,1 2-1680 0,-3 0-432 15,3 0 0-15,1 0 0 0,2 2 1024 0,-4 0 128 16,-1 3 32-16,-3-3 0 0,-1 6-368 0,-4 1-80 16,2 2-16-16,0 2 0 0,1 6-480 0,3 2-112 15,0 1 0-15,-3 5-128 0,9-1 0 0,-3 0 0 16,2 1 0-16,4-27 0 0,0 50-256 0,0-50-64 0,4 51-16 0,-4-51 0 16,0 0 16-16,15 53 16 0,-15-53 0 0,0 0 0 15,0 0 176-15,0 0 128 0,0 0-192 0,0 0 192 16,68 54 0-16,-68-54 0 0,0 0 0 0,0 0 0 15,0 0 0-15,71 8 0 0,-71-8 128 0,0 0-128 16,0 0 128-16,0 0-128 0,0 0 0 0,70 9 144 16,-70-9-144-16,0 0 0 0,0 0 0 0,0 0 0 15,0 0 0-15,3 51 0 0,-8-34 0 0,-5 0 0 16,-3 0 0-16,-2 1 0 0,0 1 0 0,0-2 0 16,-2-2 0-16,-3 2 0 0,-5 2 0 0,1-2 0 15,5-8-192-15,0 1 192 0,0-3-192 0,0-5 192 16,4 2-624-16,0-10 0 0,2 2 0 0,2-9 0 15,3-2-1232-15,7-4-240 0</inkml:trace>
  <inkml:trace contextRef="#ctx1" brushRef="#br0" timeOffset="61162.3">24936 8893 22111 0,'6'-12'976'0,"-3"3"208"0,-3 5-944 0,0 2-240 15,0-2 0-15,0 4 0 0,-3 4 3664 0,-3-4 688 16,-2 6 144-16,-3-2 32 0,-2 5-2288 0,-2 6-464 15,-4 0-96-15,4 4-16 0,0 0-704 0,0-1-128 16,2 7-48-16,0-1 0 0,1 1-464 0,3 3-80 16,-4-4-32-16,7 5 0 0,-3-5-208 0,5 0 0 15,2-3 0-15,-2-2 0 0,4-19 0 0,0 0-128 16,6 47 128-16,-6-47-160 0,0 0-64 0,0 0-16 16,0 0 0-16,0 0 0 0,0 0 240 0,56 62-192 0,-56-62 192 15,0 0-192-15,0 0 192 0,0 0 0 0,0 0 0 0,83 24-144 16,-83-24 144-16,0 0 0 0,0 0 0 0,0 0-128 15,87 19-16-15,-87-19 0 0,0 0 0 0,0 0 0 16,0 0 144-16,0 0-160 0,0 0 160 0,0 0-160 16,0 0 160-16,0 0-128 0,56 62 128 0,-65-51-128 15,-1 4 128-15,-1 0 0 0,-2 2 0 0,-2 2 0 16,0-4 0-16,2 4 0 0,-3-4 0 0,0 0 0 16,-1 2 0-16,0-2-256 0,0 0 64 0,-2-4 0 15,2-1-384-15,6-3-64 0,-2-5-32 0,1-2-12128 16,5-2-2432-16</inkml:trace>
  <inkml:trace contextRef="#ctx1" brushRef="#br0" timeOffset="61510.28">25116 9203 26719 0,'2'0'2368'0,"0"2"-1888"16,2-2-480-16,-4 0 0 0,2 0 2880 0,1 0 464 15,-3 0 112-15,0 0 0 0,0 0-1600 0,0 0-336 16,57-12-64-16,-42-1-16 0,-15 13-816 0,37-26-176 15,-22 13-16-15,4-6-16 0,-4 0-416 0,4-2 0 16,2-7 0-16,-2 0 0 16,-1 4-416-16,-4 1-112 0,-3 4-32 0,-7 4 0 15,1 4-144-15,-5 2-16 0,0 5-16 0,-5 0 0 16,-5 4 64-16,-5 4 16 0,2 1 0 0,-2 3 0 16,-8 1 176-16,3 3 32 0,-8 4 16 0,-3 3 0 0,3 2 720 0,0 3 144 0,-2 5 16 0,2-1 16 15,0 2 112-15,3 0 32 0,3-2 0 0,3 0 0 16,4 0-176-16,9-3-48 0,1-4 0 0,5-21 0 15,0 0 32-15,5 58 0 0,-5-58 0 0,0 0 0 16,0 0 80-16,0 0 16 0,77 56 0 0,-77-56 0 16,0 0-128-16,0 0-32 0,87 6 0 0,-87-6 0 15,49-11-352-15,-49 11 0 0,52-21 0 0,-27 8 128 16,1-4-608 0,-5 0-112-16,3-2-32 0,0-3-12976 0,-1 3-2592 0</inkml:trace>
  <inkml:trace contextRef="#ctx1" brushRef="#br0" timeOffset="62048.2">25547 8904 4607 0,'0'-2'400'0,"-4"0"-400"15,4 2 0-15,0 0 0 0,0 0 4160 0,0-4 736 16,0 4 160-16,0-2 16 0,0 1-208 0,4 1-32 16,-4 1-16-16,0-1 0 0,0 0-2992 0,0 0-608 15,0 0-112-15,0 0-16 0,24 68-288 0,-24-68-48 16,0 0-16-16,9 68 0 0,-9-68-240 0,0 64-48 15,0-64-16-15,2 65 0 0,-2-65-240 0,-2 59-32 16,2-59-16-16,-3 52 0 0,3-52-144 0,0 0-224 16,0 47 48-16,0-41 16 15,0-6-608-15,0 0-112 0,0 0-16 0,7-9-16 16,-1-1-160-16,0-11-16 0,3 1-16 0,-3-3 0 16,3-3-784-16,0-2-160 0,5-2-16 0,-5 0-16 15,6-6 640-15,-4-4 128 0,6 1 32 0,2-2 0 0,-2 5 1712 0,0 4 336 0,-2 6 80 0,0 7 16 16,-6 4 1136-16,1 7 240 0,-10 8 32 0,0 0 16 15,0 0-1024-15,0 0-208 0,0 0-32 0,0 0-16 16,0 0-96-16,28 66-16 0,-28-66 0 0,0 43 0 16,0-43-368-16,0 0-80 0,0 53 0 0,0-53-16 15,0 0-432-15,0 43 0 0,0-43 128 0,0 0-128 16,0 0-496 0,0 0-128-16,0 0-16 0,5 49-16 15,-5-45-480-15,0-2-80 0,0 1-32 0,0-3 0 0,4 2-1440 0,-4-4-272 0,0 2-64 0,0-7-16 16,2 1-1632-16,2-1-336 0,-4-3-64 0,4 1-16 15,1 0 5088-15,1-1 928 0,-2 5 224 0,1 1 64 16,-1-2 2704-16,2 4 560 0,-6 2 96 0,0 0 32 16,0 0-1904-16,0 0-368 0,0 0-80 0,0 0-16 0,0 0-1088 15,0 0-208-15,62 55-48 0,-62-55-16 16,0 0-240-16,0 0-64 0,0 0 0 0,0 0 0 0,0 0-384 0,0 0-64 16,0 0-128-16,0 0 176 15,0 0-496-15,0 0-80 0,0 0-32 0,0 0 0 16,0 0-624-16,0 0-128 0,62-10-32 0,-62 3-17856 15</inkml:trace>
  <inkml:trace contextRef="#ctx1" brushRef="#br0" timeOffset="62428.77">26099 8135 25791 0,'2'-19'1152'0,"-2"10"224"0,0 2-1104 0,0 5-272 0,-2 2 0 0,2 2 0 0,-4 3 3264 0,3 5 576 0,1-10 128 0,-4 41 32 0,4-41-2112 0,-6 79-416 0,6-28-96 0,-4 5-16 0,4 8-224 0,4-2-48 0,-4 7-16 0,0-7 0 0,0-5-304 15,0-57-64-15,6 99-16 0,-6-99 0 0,4 89-448 0,-4-89-96 0,11 82-16 0,-11-82 0 0,4 64-592 0,-4-64-128 0,0 57-32 0,0-57 0 0,0 0-624 0,5 62-128 0,-5-62-32 0,0 0 0 0,0 0 32 0,0 0 0 0,4-6 0 0,2-13 0 0,-3-1-1040 0,3-5-208 0,-2-1-32 0,7-6-16 0,2-4 1008 0,-2 0 208 0,3 5 48 0,1 0 0 16,-2-2 1632-16,2 6 336 0,4 5 64 0,-4 5 16 16,0 6 1888-16,-15 11 384 0,28-15 80 0,-28 15 16 0,0 0-1472 15,0 0-272-15,0 0-64 0,54 58-16 16,-54-58-480-16,0 0-80 0,17 71-32 0,-17-71 0 0,0 60-128 0,0-60-16 16,-7 70-16-16,1-36 0 0,6-34-432 0,-15 67 128 15,6-40-128-15,-1-1 0 16,1-2-256-16,-2-9-128 0,1 0-16 0,1-5-16 15,-4-6-672-15,3-4-128 0</inkml:trace>
  <inkml:trace contextRef="#ctx1" brushRef="#br0" timeOffset="63147.27">26488 7816 5519 0,'-9'9'496'0,"3"-1"-496"16,2 1 0-16,1 2 0 0,1-1 6720 0,-2-1 1264 0,4-9 240 0,-13 45 48 15,2 6-4624-15,-4 20-944 0,-4 18-176 0,2 3-32 16,0 4-1104-16,4-2-224 0,3-6-32 0,1-7-16 16,7-15-480-16,2-8-112 0,0-7-16 0,0-51 0 15,8 77-512-15,-8-77 0 0,0 0 0 0,22 71 0 32,-22-71-288-32,0 0-160 0,0 0-48 0,0 0 0 15,62 47-144-15,-62-47-16 0,0 0-16 0,0 0 0 16,77 4-80-16,-77-4-16 0,47-10 0 0,-47 10 0 0,49-18 272 0,-49 18 48 15,45-25 16-15,-22 6 0 0,-1-1 208 0,-1-1 32 0,-2 4 16 0,-4-6 0 16,0 5 176-16,-2-1-128 0,-7 2 128 0,-1 2-128 16,3 4 0-16,-12 1 0 0,0 1 0 0,-1 1 0 15,-5 1 128-15,-1-1 0 0,-2 5 128 0,-8-1-128 16,-1 0 224-16,1 4-32 0,-2 0 0 0,3 0 0 0,-3 4-192 0,2 3 144 16,3 1-144-16,1 1 128 0,0 4-128 0,4-1 0 15,-1 6 0-15,7 1-176 0,7-19 176 0,-9 38 0 16,9-38 0-16,0 0 0 0,0 0 0 0,24 73 0 15,-24-73 192-15,0 0-64 0,0 0 176 0,71 66 32 16,-71-66 16-16,0 0 0 0,77 19-160 0,-77-19-16 16,0 0-16-16,79-8 0 0,-79 8-320 0,57-17-64 15,-57 17-16-15,52-24 0 16,-27 7-592-16,3 2-128 0,-4-4-32 0,-3 0 0 16,-2 1-2384-16,0 1-464 0,-6 0-112 0,-13 17-16 15,17-27 1712-15,-13 18 336 0,-4 9 64 0,5-13 0 0,-5 13 4288 0,-2-4 832 16,-3 4 192-16,5 0 16 0,-4 4-272 0,4-4-64 0,0 0-16 0,0 0 0 15,-13 32-1552-15,13-32-304 0,0 0-64 0,-2 58-16 16,2-58-160-16,0 0-16 0,0 73-16 0,0-73 0 16,2 59-144-16,-2-59-16 0,0 48-16 0,0-48 0 15,0 0-272-15,4 57-48 0,-4-57-16 0,0 0 0 16,0 0-336-16,0 0-144 0,0 0 128 0,0 0-128 16,0 0 0-16,0 0-320 0,0 0 48 0,9-25 16 31,-7 1-544-31,0-4-96 0,3-2-32 0,1-12 0 0,3 3 80 15,1-8 16-15,-1 2 0 0,1-8 0 0,1 2 384 0,2 1 64 0,2 3 32 0,4 0 0 16,-4 7 352-16,4 6 0 0,-1 4 0 0,3 4 0 16,-2 7 0-16,3 2 0 0,-22 17 0 0,40-18 0 15,-40 18 0-15,53-10 0 0,-53 10 0 0,0 0 128 16,77 0-128-16,-77 0-192 0,0 0 32 0,0 0 16 16,73 25-576-16,-73-25-112 0</inkml:trace>
  <inkml:trace contextRef="#ctx1" brushRef="#br0" timeOffset="100100.7">2973 17932 14735 0,'-10'7'1312'0,"6"1"-1056"0,-1-3-256 0,1 3 0 15,4-2 2304-15,0-3 384 0,0 5 96 0,-4 5 16 16,4 10 976-16,0 9 208 0,4 9 48 0,0 2 0 16,5 0-2608-16,1 2-512 0,-1 2-96 0,6 2-32 15,-6 2-320-15,3-8-64 0,1 2-16 0,-4-5 0 0,1-3-224 0,-1-5-160 16,-1-7 192-16,-1-5-192 0,2 3 0 0,1-4 0 15,-5-4-192-15,1-2 48 16,0-4-304-16,1-3-64 0,-5-2-16 0,2-6 0 16,0 0-656-16,1-4-128 0,-5-3-32 0,0-4-15760 15</inkml:trace>
  <inkml:trace contextRef="#ctx1" brushRef="#br0" timeOffset="100417.67">3463 17749 911 0,'0'-3'0'0,"0"3"0"0,2 3 0 0,-2-3 0 0,0 0 2912 0,0 0 496 0,-2 0 112 0,2 4 0 0,2 4 1824 0,-2 1 352 0,0 4 80 0,4 2 16 0,-4 8-2992 0,3 3-608 0,-1 6-112 0,2 4-32 0,2 1-1072 0,-1 1-208 0,3 5-64 0,1 2 0 0,1 8-144 0,-1 1-48 0,0 1 0 0,3-2 0 0,1-5-272 0,-4-1-64 0,1-1-16 0,1-3 0 0,-2-2-160 0,5-5 0 0,-3 0 0 0,2-5 0 0,-4-2-384 0,3-7-144 0,1-3-48 0,-4-8 0 0,1-3-256 0,-1-6-64 0,-3-2-16 0,3-6 0 0,-3-3-1264 15,-1-6-256-15</inkml:trace>
  <inkml:trace contextRef="#ctx1" brushRef="#br0" timeOffset="100668.14">3867 17563 14735 0,'-4'8'1312'0,"2"-2"-1056"16,2-3-256-16,0 3 0 0,0-2 3504 0,0 7 640 16,0 8 128-16,-3 15 16 0,3 11-1072 0,5 9-208 15,3 6-64-15,3 6 0 0,8 2-1920 0,-6-1-384 16,4-1-64-16,0 2-32 0,0 0-224 0,0-5-64 0,-2-6 0 0,4-5 0 16,-4-6-256-16,3-9 0 0,1-3 128 0,-2-4-128 31,6 0-480-31,-23-30-160 0,37 45-16 0,-37-45-18160 0</inkml:trace>
  <inkml:trace contextRef="#ctx1" brushRef="#br0" timeOffset="101102.4">4371 17731 11967 0,'-4'2'1072'0,"0"-1"-864"16,2 1-208-16,2 2 0 0,0-4 2544 0,0 4 464 15,0 3 80-15,0 7 32 0,0 4 368 0,0 7 80 16,6 3 16-16,3 2 0 0,1 8-1856 0,5-1-352 15,0 8-80-15,4 2-16 0,-1 0-640 0,3-4-144 16,2-3-32-16,-5-4 0 0,3-6-64 0,-21-30-16 16,38 41 0-16,-38-41 0 0,0 0-144 0,0 0-48 0,0 0 0 15,86 19 0-15,-71-30-192 0,0-12 128 16,-2-3-128-16,-1-4 0 0,1-6 128 0,-4-5-128 16,1 5 0-16,-7-4 0 0,3-5 0 0,-2 0 128 0,-4-2-128 0,0 4 0 15,-2 5 0-15,0 5 0 0,-7 3-144 0,-6 5 144 16,0 6-288-16,-4 1 32 0,-6 2 16 0,-3 7 0 15,0 0 48-15,-2 9 16 0,-2 3 0 0,4 3 0 16,3 3-80-16,5 5 0 0,1 6-16 0,0 1 0 31,10 5-320-31,-3 1-64 0,9 5-16 0,-1-4-11376 0,8-4-2288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08T15:29:45.0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22299 868 26719 0,'0'-4'2368'16,"0"3"-1888"-16,0 1-480 0,0 0 0 15,0 0 2448-15,0 0 400 0,0-4 80 0,0 0 16 16,-4 2-1104-16,3-2-224 0,-3 1-32 0,-2 1-16 16,1 2-752-16,-5 0-160 0,1 0-16 0,-1 3-16 0,-5 3-272 0,-2 4-48 15,-1-3-16-15,-7 2 0 0,-1 3-288 0,-2 3 0 16,-6 0 128-16,0-2-128 0,-4 4-192 0,-5-2-112 15,4 2-16-15,-4-2 0 16,-4 4-192-16,3-6-32 0,5 2-16 0,-2 0 0 16,7 0 64-16,4-4 16 0,5 0 0 0,6-3 0 0,1 1 144 0,3-1 16 15,5-6 16-15,1 1 0 16,3 1-176-16,-1-2-32 0,1 2-16 0,0-2 0 16,-1 0-1248-16,-1 3-240 0,5-5-48 0,-3 4-12960 0</inkml:trace>
  <inkml:trace contextRef="#ctx0" brushRef="#br0" timeOffset="284.27">21606 791 19343 0,'-4'-9'848'0,"-2"3"192"0,3 2-832 0,-1 2-208 0,2 2 0 0,-2 0 0 15,-1 2 2848-15,-3 2 528 0,1 2 96 0,-7 3 32 0,-1 2-992 0,-7 6-192 0,1 4-32 0,-3 7-16 0,-1 0-1472 0,3 6-288 0,1 0-64 0,2 4-16 0,0 1-80 0,1-1-16 0,3-3 0 0,1-3 0 0,5 2-80 0,3-6-32 0,1 6 0 0,5-34 0 0,-8 64-32 0,8-64 0 0,0 0 0 0,8 75 0 0,-8-75-192 0,0 0 176 0,0 0-176 0,0 0 160 0,52 73-160 0,-52-73 0 0,0 0 0 0,68 14 0 0,-68-14 0 0,58-4 0 0,-24-2-192 0,0-3 192 16,4-1-496-16,1 1 32 0,-7 0 0 0,2-3 0 15,0 3-688-15,-4 1-144 0</inkml:trace>
  <inkml:trace contextRef="#ctx0" brushRef="#br0" timeOffset="1202.83">20069 915 9215 0,'-29'-34'816'0,"20"17"-656"0,3 2-160 0,-1 4 0 0,5 7 4736 0,2-1 896 0,0 1 192 0,0-2 48 0,0-3-2464 0,0-1-480 0,0-3-112 0,0 4 0 0,2 1-1616 0,2 5-320 0,-4 3-64 0,3 9-16 0,-3-9-320 0,0 0-64 0,25 71-16 0,-25-71 0 0,30 104 48 0,-15-38 16 0,2-2 0 0,-17-64 0 0,30 124-128 0,-30-124-16 0,24 114-16 0,-24-114 0 0,23 107-304 0,-23-107 128 0,15 81-128 0,-15-81 0 16,11 66 192-16,-11-66-64 0,0 0 0 0,8 69-128 0,-8-55 160 0,0-5-160 0,-4-9 128 0,0 0-128 0,-2-6 0 0,1-1 0 0,-1-3 0 0,-1-1 0 0,1-11 0 0,-3-3-272 16,-3-5 32-16,5-6 16 0,1-7 0 0,-3-6 0 15,3-5 0-15,2-6 0 0,3 0 48 0,2-6 16 16,3 2 0-16,6 2 0 0,5 2 16 0,0 11 0 16,3 9 0-16,-3 7 0 0,4 4 144 0,2-1 0 15,5 2-144-15,8-4 144 0,-4 6 0 0,4 0 0 16,4-1 0-16,-1 3 0 0,-1 5-144 0,-2 0 144 15,-2 4-192-15,-2 6 192 16,-2-1-512-16,-7 5 16 0,-21 5 0 0,0 0 0 16,0 0-416-16,0 0-96 0,78 24-16 0,-78-24-17200 0</inkml:trace>
  <inkml:trace contextRef="#ctx0" brushRef="#br0" timeOffset="1507.86">20525 1139 27647 0,'-4'7'1216'0,"4"-7"256"0,-3 2-1168 0,3-2-304 0,0 0 0 0,0 0 0 16,0 0 2608-16,3 2 464 0,-3 0 80 0,4 2 32 16,6 1-1728-16,-5-1-352 0,-5-4-64 0,0 0-16 15,0 0-272-15,0 0-64 0,0 0-16 0,68 68 0 16,-68-68-288-16,0 0-64 0,0 0-16 0,0 0 0 16,0 0-176-16,77 58-128 0,-77-58 144 0,0 0-144 15,0 0 0-15,0 0 128 0,71 0-128 0,-52-11 0 16,-4-1 0-16,-2 1-208 0,2-8 32 0,-5 1 16 15,1-3-224-15,-3-4-64 0,-3 1 0 0,-5 1 0 0,0-5 192 16,-7 4 16-16,-1-1 16 0,-9-3 0 0,2 6 16 0,0-1 0 16,-4 4 0-16,-1 2 0 0,-3 2 0 0,-1 4 0 15,1 7 0-15,2-1 0 0,6 7 16 0,-3 1 16 16,3 7 0-16,1-1 0 0,1 1-16 0,6 5-16 16,-1-4 0-16,3 2 0 15,5 0-544-15,0-13-96 0,0 0-32 0,0 0-10672 16,0 0-2144-16</inkml:trace>
  <inkml:trace contextRef="#ctx0" brushRef="#br0" timeOffset="2138.09">22771 71 34095 0,'0'-11'1504'0,"0"4"320"0,4 5-1456 16,-4-2-368-16,0 4 0 0,0 4 0 0,3-2 1392 0,-3 7 208 0,0-9 32 0,0 0 16 0,21 96-544 0,-21-96-96 0,13 128-32 0,-7-55 0 0,-6-2-256 0,-4 6-48 0,2 15-16 0,-5 14 0 0,-3 3-272 0,-1-2-48 0,2-10-16 0,-1-6 0 0,1-16-320 0,3-7 0 0,-3-10 0 0,3-2 0 0,-3-1-320 0,-1-12-128 0,1 0-16 0,3-13-16 0,-3-5 16 0,1-8 0 0,3-8 0 0,1-3 0 0,2-10-112 0,-3-4 0 0,3-1-16 0,0-8 0 0,4-7 0 0,1-7 0 0,7-10 0 0,-1-2 0 0,6 0 592 0,4 3 0 0,0 1 0 0,5 5 128 0,-1 2 288 0,7 8 48 0,-2-1 16 0,-2 10 0 0,6 8 128 0,-32 7 32 0,62 7 0 0,-62-7 0 0,0 0-128 0,87 45-32 0,-87-45 0 0,0 0 0 0,71 85-112 0,-71-85-32 0,30 73 0 0,-30-73 0 0,13 68-96 0,-13-68-32 0,0 60 0 0,0-60 0 0,-16 56-48 0,4-29-16 0,-3-3 0 0,-4-5 0 0,3-2 48 0,-5-4 16 0,-2 0 0 0,-3-9 0 0,-2 1-208 0,-6-8 0 0,-4-3 0 0,5-2 0 0,-1-3-560 0,4-2-144 0,3-2-48 15,3 0 0-15,-2-8-416 0,3 3-96 0,-1-3-16 0,-1 2-17856 16</inkml:trace>
  <inkml:trace contextRef="#ctx0" brushRef="#br0" timeOffset="4547.17">23077 2875 14735 0,'0'-4'1312'0,"-3"-1"-1056"0,3 1-256 0,-2 2 0 0,2 0 2944 0,0 0 544 0,-4-1 96 0,4-1 32 0,0-4 96 0,-6-1 0 0,2 0 16 0,-1-6 0 0,-1 1-2064 0,2 5-400 0,-5-2-96 0,3-1-16 0,-1 5-288 0,-3-1-64 0,1 3-16 0,2-1 0 0,-7 2-400 0,1 1-96 0,2 3-16 0,-8 0 0 0,4 1-272 0,-4 5 0 0,1 2 0 0,-1 1 0 0,4 0-320 0,0 5-32 0,-4 1 0 0,0 3 0 0,4 5-32 0,0 3-16 0,0-3 0 0,6 5 0 0,-5 0 112 0,5 4 32 0,3 2 0 0,1 2 0 0,5-36 64 0,-4 69 0 0,4-69 16 0,6 66 0 16,-6-66 176-16,0 0 0 0,37 71 0 0,-37-71-128 0,0 0 128 16,0 0 192-16,81 46-32 0,-81-46-16 0,0 0-16 0,77 7 0 15,-77-7 0-15,58-4 0 0,-58 4-128 0,53-11 0 16,-53 11 0-16,43-13 0 0,-43 13-176 0,40-15-112 15,-40 15-32-15,28-13 0 16,-28 13-640-16,24-12-144 0</inkml:trace>
  <inkml:trace contextRef="#ctx0" brushRef="#br0" timeOffset="4967.84">22371 2977 19343 0,'5'-15'848'0,"-1"7"192"15,-4 2-832-15,2 1-208 0,-2 5 0 0,0-4 0 16,0 2 2384-16,-2 0 432 0,2 0 96 0,-4-5 16 16,-1-1 144-16,-3 5 16 0,1-3 16 0,-3-1 0 15,-3 1-1808-15,-2 4-352 0,0-2-80 0,-2 4-16 0,0 0-208 0,-7 2-64 16,1 2 0-16,-5 0 0 0,7 1-448 0,-7 5-128 15,-6-1 0-15,-9 4 0 16,0 8-592-16,-6 0-144 0,-4 3-32 0,3 2 0 16,-1-1-80-16,4 3-32 0,-2-4 0 0,6 5 0 15,7-5-816-15,6 0-160 0,2-3-48 0,7-4 0 16,6 0-1120-16,6-4-240 0</inkml:trace>
  <inkml:trace contextRef="#ctx0" brushRef="#br0" timeOffset="5295.66">21640 2945 16575 0,'-4'0'1472'0,"0"2"-1168"0,2-1-304 0,-2-1 0 16,4 0 2672-16,-3 4 464 0,1-4 112 0,-8 6 16 15,1 0 96-15,0 1 32 0,-5 4 0 0,3 2 0 16,2-3-2432-16,-1 1-464 0,1 2-112 0,0 2 0 15,3-3-224-15,0 1-32 0,3 2-128 0,-3-2 192 16,2 2-192-16,0 0 0 0,3-2 0 0,1 0 0 16,0-13 0-16,0 0 0 0,0 0 0 0,0 0 0 15,1 64 0-15,-1-64 0 0,0 0 0 0,0 0 0 16,0 0 0-16,29 64 0 0,-29-64 0 0,0 0 0 16,0 0 0-16,75 47 0 0,-75-47 0 0,0 0 0 0,97 19 128 15,-97-19-128-15,83 0 0 0,-83 0 0 0,90-6 0 0,-90 6-160 16,96-9 0-16,-96 9 0 15,87-10-976-15,-87 10-192 0</inkml:trace>
  <inkml:trace contextRef="#ctx0" brushRef="#br0" timeOffset="5846.76">19926 3041 11055 0,'-12'-12'976'0,"9"7"-784"0,-1 1-192 0,2-4 0 0,2 6 3328 0,-4-1 640 0,4 1 112 0,0 0 16 0,0 0-224 0,-4-4-48 0,4 3-16 0,-1 3 0 0,2 0-2496 0,3 9-496 0,-4-9-112 0,0 0 0 0,28 66-400 0,-28-66-80 0,36 88-16 0,-36-88 0 0,43 115 64 0,-43-115 16 0,42 116 0 0,-42-116 0 0,28 100-64 0,-28-100-16 0,24 86 0 0,-24-86 0 0,15 68-80 0,-15-68-128 0,0 0 176 0,6 53-176 0,-6-44 256 0,4-5-48 0,-8 1-16 0,4-5 0 0,-2-3-192 0,2-3 144 0,0-3-144 0,-4-6 128 0,4-4-128 0,0-6 0 0,0-3-160 0,4-6 160 0,-4-5-384 0,6 1 32 15,-2-9 0-15,3-1 0 0,1-1 0 0,-3 2 0 16,6 3 0-16,-1 3 0 0,3 5 144 0,-4 3 16 15,6 1 16-15,0 2 0 0,4-4 176 0,0 6 0 16,0 3 0-16,-4 4-128 0,4 5 128 0,-4 0 0 0,4 1 0 16,3 2 0-16,3 2-272 0,-7 4 16 15,3 1 16-15,-21 6 0 16,0 0-688-16,0 0-144 0,68-6-16 0,-68 6-16192 0</inkml:trace>
  <inkml:trace contextRef="#ctx0" brushRef="#br0" timeOffset="6080.76">20756 2753 15663 0,'0'-2'1392'0,"0"2"-1120"0,0 0-272 0,0 0 0 16,0 0 3344-16,0 2 624 0,0 2 112 0,0 3 16 15,0 5-720-15,-3 6-160 0,1 7-16 0,2 9-16 16,-4 3-2032-16,0 1-416 0,2 11-80 0,-1 0-16 15,-3 7-288-15,6 2-64 0,0 6-16 0,6 2 0 0,-3-4-272 0,3-2-272 16,3-4 48-16,-5-3 16 16,4 5-752-16,-1-5-160 0</inkml:trace>
  <inkml:trace contextRef="#ctx0" brushRef="#br0" timeOffset="7651.91">20627 4495 11055 0,'0'0'976'0,"0"-6"-784"0,0 3-192 0,-4 3 0 0,4-4 2224 0,0 2 400 0,-2-4 64 0,2-5 32 0,-4 0 960 0,-1-8 192 0,1 4 32 0,-6-2 16 0,1 4-1984 0,-2 0-400 0,-2 3-64 0,-1 1-32 0,-1 0-800 0,0 3-176 0,-3 0-16 0,-1 4-16 0,-2 1-112 0,2 2-32 0,-5 3 0 0,0 6 0 0,-1 3-96 0,-3 2-32 0,9-4 0 0,4 4 0 0,0 2-160 0,-2 4 0 0,2 7 0 0,-4 4 0 0,8 2 0 0,-2 1 0 0,7 1 0 0,1-4 0 0,5-4-336 0,0-28 48 0,0 0 16 0,20 60 0 16,-20-60-112-16,0 0-32 0,0 0 0 0,0 0 0 16,92 10-112-16,-92-10-32 0,53-23 0 0,-25 10 0 0,0-4 64 15,-3 0 16-15,3 0 0 0,-4 4 0 0,-5-2-112 16,0 6-32-16,2-1 0 0,-21 10 0 0,0 0 400 0,43-17 80 0,-43 17 16 0,0 0 0 16,0 0 912-16,0 0 192 0,0 0 48 0,0 0 0 15,0 0-64-15,0 0 0 0,52 61 0 0,-52-61 0 16,0 0-464-16,0 0-112 0,0 0 0 0,0 0-16 15,34 62-368-15,-34-62 144 0,0 0-144 0,0 0 0 16,0 0 0-16,0 0-256 0,81 28 32 0,-81-28 0 16,0 0-272-16,0 0-48 0,77 5-16 0,-77-5 0 15,0 0-960-15,0 0-192 0,88 17-32 0,-88-17-16 16,0 0-912-16,0 0-176 0,87 17-32 0,-87-17-16 16,0 0 800-16,0 0 176 0,56-9 16 0,-50 1 16 0,1 3 1888 0,-1-1 544 15,-4-3 32-15,2 3 0 0,-4-3 1600 0,0-1 336 16,0-5 64-16,0 2 16 0,-6 0-496 0,6 2-112 15,-7-4 0-15,5 5-16 0,-4-3-704 0,-1 2-144 16,1-2-32-16,-3-1 0 0,-3 3-448 0,5-2-112 16,-3 2-16-16,1 1 0 0,0 1-256 0,1 3-48 15,-1-1-16-15,1 1 0 0,2 2-48 0,-3 3-16 16,3 1 0-16,-3 1 0 0,3 3-128 0,-1 2 0 0,1 3 0 0,1 4 0 16,-1 2 0-16,2 4-176 0,-1 4 16 15,5 3 0-15,-4 6 160 0,4-32-160 0,4 71 160 0,-4-71-160 16,15 74 160-16,-15-74 0 0,0 0-144 0,30 67 144 15,-30-67-272-15,0 0 16 0,0 0 0 0,0 0 0 16,77 15 64-16,-58-30 0 0,-1-5 16 0,1-7 0 16,0-1 176-16,0-6 0 0,1-5 0 0,-5-1 0 15,0-3 0-15,2 0 0 0,-2-10 0 0,4 1 0 16,-4-5-304-16,-4 3 32 0,3-3 0 0,-5 9 0 16,0-7 272-16,-3 2-192 0,-2 7 192 0,-2-3-160 15,0 7 160-15,-4 8 0 0,0 8 0 0,2 7 0 16,-6 6 192-16,2 4 0 0,1 3 16 0,1 6 0 15,-6 2 288-15,6 6 48 0,-5 1 16 0,-1 8 0 16,5 5-240-16,-3 3-64 0,-2 9 0 0,3 3 0 0,-1 3 32 0,2 7 0 16,1 5 0-16,1 3 0 0,-2 1 928 0,2-3 176 15,0-1 32-15,2 1 16 0,4 2-896 0,2 1-176 16,1-3-48-16,-7-53 0 0,21 95-320 0,-21-95 0 16,32 72 0-16,-32-72 0 15,0 0-1424-15,49 77-208 0,-49-77-32 0,0 0-16 16,0 0 592-16,71 69 128 0,-71-69 32 0,0 0-17216 15</inkml:trace>
  <inkml:trace contextRef="#ctx0" brushRef="#br0" timeOffset="8102.84">21790 4538 18431 0,'-6'-3'1632'0,"1"-1"-1312"0,1 2-320 0,0 2 0 0,2 0 3696 16,-1-4 656-16,-3 2 144 0,-7-3 32 0,-2 1-1904 0,0-4-384 0,-4 3-80 0,4 1-16 0,2 6-1264 0,0-2-256 0,1 6-48 0,-1-3-16 0,2 7-320 0,1 1-64 0,-3 4-16 0,4 4 0 0,-1 3-160 0,1 8 0 0,0-1-192 0,1 6 192 0,4 7-256 0,-1 1 64 0,5 4 0 0,-4-6 16 0,4-41-80 0,4 62 0 0,-4-62-16 0,0 0 0 0,0 0-128 0,0 0-32 0,0 0 0 0,0 0 0 0,73 32 144 0,-54-54 32 0,2-8 0 0,5-10 0 0,-2-5 48 0,1 2 16 0,-7 1 0 0,3-1 0 15,-2-2-512-15,3-6-112 0,-1-5-16 0,-2-2 0 16,2-4 448-16,-4 0 96 0,-1 3 16 0,-2 1 0 0,-5 0 848 16,-3 3 192-16,-3 3 16 0,-3 3 16 0,0 9-224 0,-3 1-32 15,1 3-16-15,-6 10 0 0,3 2-48 0,-1 7-16 16,-3 5 0-16,3 7 0 0,-2 3 1008 0,3 4 208 16,-5 7 48-16,5 6 0 15,-5 2-1728-15,5 9-576 0,-5 8 0 0,7 6 0 0,-3 7 576 0,2 5 288 16,4-1-32-16,0 0 0 0,0-4 16 0,4 2 0 15,-4-1 0-15,6 9 0 0,-1 3 0 0,3 6 0 16,3-1 0-16,2 1 0 0,4-4-272 0,-17-62 0 16,32 104 0-16,-32-104 0 15,34 77-560-15,-34-77-160 0,30 67-48 0,-30-67 0 16,0 0-480-16,51 72-96 0,-51-72-32 0,0 0-17984 0</inkml:trace>
  <inkml:trace contextRef="#ctx0" brushRef="#br0" timeOffset="8720.15">22818 4452 2751 0,'-6'-10'256'0,"3"5"-256"0,-1-3 0 0,2 3 0 0,2 3 3936 0,0 0 736 0,0 0 160 0,-4-2 32 0,2 1-512 0,0 1-80 0,2-4-32 0,-2 4 0 0,4 2-2048 0,0 8-400 0,-2-8-96 0,0 0-16 0,0 0-864 0,30 71-176 0,-30-71-48 0,29 71 0 0,-29-71-112 0,26 83-32 0,-26-83 0 0,22 81 0 0,-22-81-192 0,15 68-64 0,-15-68 0 0,0 0 0 0,19 62-192 0,-19-62 0 0,0 0 0 0,0 0 0 0,0 0 0 0,0 0 0 0,0 0 0 0,0 0 0 0,0 0-224 0,0 0 64 0,0 0 16 0,4-12 0 0,-4-5 144 0,0-1-208 0,0-7 80 0,0-3 128 0,2 0-272 0,2-2 64 0,-1-8 16 0,-1 1 0 15,2-1 64-15,2-5 128 0,-1-6-208 0,3 4 80 16,1-4 128-16,1 11 0 0,-1 5 0 0,-2 4-128 15,3 7 128-15,-3 11 0 0,3-3 0 0,-5 9 0 16,-5 5 0-16,0 0-128 0,0 0 128 0,0 0 0 16,0 0-432-16,0 0 0 0,77 34 0 0,-77-34 0 15,0 0-688-15,0 0-144 0,81 63-16 0,-81-63-16096 16</inkml:trace>
  <inkml:trace contextRef="#ctx0" brushRef="#br0" timeOffset="9038.32">23399 4328 32255 0,'0'-6'1424'0,"0"2"304"0,0 3-1392 0,0-3-336 15,0 4 0-15,1-4 0 0,3 2 2080 0,0 2 352 16,2-4 64-16,-6 4 0 0,0 0-1344 0,0 0-256 16,62-5-64-16,-62 5-16 0,0 0-416 0,0 0-80 15,0 0 0-15,67 47-16 0,-67-47-304 0,0 0 0 16,0 0 0-16,19 73 0 0,-19-73-288 0,-4 43-16 15,1-18 0-15,-5-3 0 0,1 3 48 0,-3-1 0 0,-1 1 0 0,-2-5 0 16,3-1 48-16,-1-2 16 0,2-2 0 0,1-4 0 16,6 2 0-16,-3-9 16 0,5 4 0 15,-4-5 0-15,4 1 176 0,0-4 0 0,4 2 0 0,1 2 0 16,-5-4 0-16,0 0 144 0,0 0 0 0,0 0 0 16,0 0 48-16,74 9 16 0,-74-9 0 0,0 0 0 15,71 11-208-15,-71-11-192 0,0 0 48 0,71 4 0 16,-71-4-432-16,0 0-64 0,72 6-32 15,-72-6-17568-15</inkml:trace>
  <inkml:trace contextRef="#ctx0" brushRef="#br0" timeOffset="9222.4">24177 4615 29487 0,'0'0'2624'0,"0"2"-2112"16,0 0-512-16,0-2 0 0,0 2 2608 0,0 2 400 15,0-2 96-15,-4 5 16 0,4 4-1136 0,-6 6-240 16,2 2-32-16,-5 4-16 0,3 3-736 0,-7 0-160 16,2 3-32-16,-2-1 0 0,2 0-912 0,1-4-192 15,-3-1-48-15,4 1-14080 16,3-3-2816-16</inkml:trace>
  <inkml:trace contextRef="#ctx0" brushRef="#br0" timeOffset="9741.5">24686 4134 12895 0,'-9'-9'1152'0,"1"3"-928"0,6 3-224 0,-2 3 0 0,4-4 3296 0,-3 2 608 16,1 2 128-16,2 0 32 0,-6 0-240 0,4 0-48 15,0 2-16-15,2 2 0 0,0-4-2240 0,0 0-448 16,0 0-96-16,0 0-16 0,34 80-304 0,-34-80-64 15,0 0-16-15,34 85 0 0,-34-85-144 0,0 0-48 16,28 86 0-16,-28-86 0 0,0 0-224 0,15 72-160 16,-15-72 192-16,0 0-192 0,6 62 0 0,-6-62 0 15,-2 34 0-15,-2-21 0 0,4-8 0 0,-5 1 0 16,1-2 0-16,0-4 0 0,-2-2 0 16,1-2-224-16,-1-5 16 0,2-1 0 15,-1-5-272-15,5-3-48 0,-4-7-16 0,4-3 0 0,0-4 224 0,4-4 32 16,1-7 16-16,5 0 0 0,-1 5 272 0,6 1-192 15,-2 1 192-15,2-2-160 0,0 6 160 0,4 6 0 0,-4 2 0 16,0 5 0-16,0 2 0 0,2 6 256 0,-2 1-64 0,-15 10-16 16,0 0-176-16,55-11 0 0,-55 11 144 0,0 0-144 15,0 0-256-15,81 6-112 0,-81-6-16 0,0 0-16 32,0 0-448-32,0 0-96 0,80 39-16 0,-80-39-17504 0</inkml:trace>
  <inkml:trace contextRef="#ctx0" brushRef="#br0" timeOffset="10275.54">25411 3822 23951 0,'-3'0'2128'0,"3"0"-1696"0,-4 2-432 0,2 0 0 0,2 4 2848 0,0-4 480 0,0-2 112 0,0 0 16 0,-13 41-1088 0,13-41-224 0,-10 62-32 0,10-62-16 0,-3 83-912 0,3-83-176 0,-2 86-48 0,2-86 0 0,0 90-320 0,0-90-80 0,0 83-16 0,0-83 0 0,0 81-400 0,0-81-144 0,-4 88 0 0,2-37 144 0,2 3-848 0,0 3-160 0,-4 1-32 0,4-4-13248 0,-3 3-2624 0</inkml:trace>
  <inkml:trace contextRef="#ctx0" brushRef="#br0" timeOffset="11014.46">25462 4476 20271 0,'0'0'1792'0,"0"0"-1424"16,0 0-368-16,0 0 0 0,0 0 2672 0,0 0 464 16,-2 44 80-16,2-44 32 0,0 0-672 0,0 71-128 15,0-71-16-15,0 0-16 0,15 77-1456 0,-15-77-304 16,0 0-48-16,0 0-16 0,30 66-192 0,-30-66-32 15,0 0-16-15,0 0 0 0,0 0-128 0,0 0-32 16,0 0 0-16,0 0 0 0,60 49 16 0,-60-49 0 16,0 0 0-16,0 0 0 0,0 0-16 0,0 0-16 0,31-17 0 0,-26 5 0 15,5-3 0-15,-3-3 0 0,2-5 0 0,3-7 0 16,-3-4-176-16,4-5 0 0,-7 11 0 0,3-1 0 16,1-10-448-16,-5-2 48 0,-1-5 0 0,2-1 0 15,-2-1 80-15,-8-3 0 0,0 2 16 0,-2-4 0 16,-3 5 112-16,-6-1 32 0,2 2 0 0,-2 5 0 15,2 7 160-15,-2 3-128 0,3 2 128 0,-3 7-128 16,2 2 128-16,0 6 0 0,2 2 0 0,-2 4 0 16,1 3 0-16,3 2 0 0,-1 3 0 0,1 1 0 15,0 0 0-15,3 0 0 0,-3 1-128 0,5 1 128 16,-2 4-192-16,2-4 32 0,3 2 16 0,-1-1 0 16,2 3-176-16,0-2-48 0,0-4 0 0,0 0 0 15,0 0-384-15,0 0-80 0,0 0 0 0,0 0-10880 16,28 69-2176-16</inkml:trace>
  <inkml:trace contextRef="#ctx0" brushRef="#br0" timeOffset="11288.64">25887 4561 38703 0,'-4'11'1712'0,"4"-1"352"0,-4-5-1648 0,2 3-416 0,2-3 0 0,-3 1 0 0,3-6 1200 0,0 0 144 0,0 0 48 0,-6 54 0 0,6-54 80 16,-13 53 32-16,7-27 0 0,-3-1 0 0,3-1-992 0,-3-1-192 0,-1-1-32 0,1 1-16 0,-4-1-912 0,2-1-176 0,1 0-32 0,-3-1-13488 0,2-3-2688 0</inkml:trace>
  <inkml:trace contextRef="#ctx0" brushRef="#br0" timeOffset="11694.37">26293 3946 23951 0,'0'0'1056'0,"0"0"224"0,0 0-1024 0,0 0-256 16,0 0 0-16,0 0 0 0,0 0 3312 0,0 0 592 16,0 0 128-16,0 0 32 0,0 0-2208 0,0 0-432 15,0 0-80-15,0 0-32 0,28 68-464 0,-28-68-80 16,0 0-32-16,19 77 0 0,-19-77-208 0,9 62-32 16,-9-62-16-16,10 77 0 0,-10-77-96 0,5 83-32 15,-5-83 0-15,0 77 0 0,0-77-112 0,4 81-32 16,-4-81 0-16,-4 67 0 0,4-67-208 0,0 53 144 15,0-53-144-15,0 0 128 0,-9 43-128 0,9-39 0 16,0-4 144-16,-4 0-144 0,2-4 0 0,2-5 0 16,0-4 0-16,0-2-128 0,0 0-192 0,0-8-48 15,2-5 0-15,6-6 0 0,-3-7 48 0,1-4 0 0,1-1 0 0,3-6 0 16,1 3 80-16,-2-4 32 0,5-5 0 0,1 5 0 16,-6 6 208-16,6 8 0 0,-4 5-160 0,2 6 160 15,1 4 0-15,-3-1 0 0,2 8 0 0,2 6 0 16,-6-2 0-16,5 7 0 0,-3-1 0 0,-11 7 128 15,0 0-128-15,0 0 0 0,56-6-160 0,-56 6 160 32,0 0-624-32,0 0-16 0,0 0-16 0,68 28 0 0,-68-28-432 15,0 0-96-15</inkml:trace>
  <inkml:trace contextRef="#ctx0" brushRef="#br0" timeOffset="11990.71">26947 4020 35935 0,'-2'0'1600'0,"2"0"320"0,0 0-1536 0,0 0-384 0,0 0 0 0,0 0 0 0,0 0 1472 0,0 0 208 0,0 0 48 0,0 0 16 0,0 75-416 0,0-75-96 0,2 69-16 0,-2-69 0 0,3 85-608 0,-3-85-128 0,-3 88-32 0,3-88 0 0,-2 111-240 0,2-49-48 0,-4 2-16 0,0-2 0 0,2-2-400 0,-3-7-96 0,5-53-16 0,-4 92 0 15,4-92-400-15,-9 64-64 0,9-64-32 0,0 0-19344 0</inkml:trace>
  <inkml:trace contextRef="#ctx0" brushRef="#br0" timeOffset="17274.16">21910 6091 18431 0,'-4'-2'1632'0,"3"-2"-1312"15,1 4-320-15,0-4 0 0,0 2 2400 0,0 0 416 0,0-5 64 0,-4 3 32 16,4-1 256-16,0-5 48 0,4 3 16 0,-4 5 0 16,5 2-2112-16,1 3-416 0,-6-3-96 0,0 0-16 15,0 0-64-15,41 61-16 0,-41-61 0 0,0 0 0 16,43 90-64-16,-43-90 0 0,29 86-16 0,-29-86 0 15,30 87-48-15,-30-87-16 0,24 79 0 0,-24-79 0 16,19 88-160-16,-10-39-16 0,1 3-16 0,-1-6 0 16,-9-46-176-16,9 65 0 0,-9-65 0 0,2 59 0 15,-2-31 0-15,0-28 0 0,0 37 0 0,0-25 0 16,0-3 0-16,-2-5 0 0,2-2-160 0,-3-4 160 16,-1-4-336-16,2-3 16 0,-2-4 16 0,1-6 0 15,1-6 32-15,-2-8 0 0,2-7 0 0,-2-3 0 16,4-8 912-16,-3-3 176 0,3-3 32 0,-2-1 16 15,2 2-1664-15,0 1-336 0,0 6-64 0,0 4-16 16,2 9 896-16,1-3 160 0,1 1 160 0,2 5-208 16,-1-1 208-16,5 6 0 0,-5-1-160 0,3 5 160 0,-1 5 0 0,1-2 0 15,1 3 0-15,1-1 0 0,1 0 0 0,-2 4 0 16,1-2 0-16,-1 4 0 0,1 0 0 0,1 3 0 16,2 1-144-16,0-2 144 0,2 3-320 0,-15 8 0 15,0 0 0-15,0 0 0 16,0 0-592-16,87 4-128 0</inkml:trace>
  <inkml:trace contextRef="#ctx0" brushRef="#br0" timeOffset="17908.52">22500 6158 31327 0,'0'-4'2784'0,"0"-1"-2224"0,0 3-560 0,0-2 0 0,0 0 1776 0,2 3 240 0,6-9 48 0,-3-3 16 0,9 2-832 0,1-8-160 0,5 4-48 0,3 6 0 0,-23 9-400 0,0 0-96 0,0 0-16 0,81-4 0 0,-81 4-208 0,0 0-64 0,0 0 0 0,69 52 0 0,-69-52-96 0,0 0-32 0,23 72 0 0,-23-46 0 0,-6 6-128 0,-3-2 0 0,-5 2 144 0,-4-2-144 0,3-2 0 0,-4 1 0 0,-2-1 0 0,-1-2 0 0,1 0-256 0,-5-1 16 0,5-1 16 0,2-5 0 0,-1 0-96 0,1-4-32 16,4-4 0-16,2-2 0 0,-1-3 0 0,3-2 0 0,2-4 0 0,-1-2 0 15,7 0 96-15,1-4 0 0,-2 1 16 0,4-5 0 16,4 1 240-16,1 3 240 0,-1-3-48 0,2 1-16 16,3 1 208-16,2-1 64 0,6 1 0 0,-17 7 0 15,0 0 144-15,60-13 48 0,-60 13 0 0,0 0 0 16,72-6-96-16,-72 6-16 0,0 0 0 0,84 8 0 16,-84-8-320-16,0 0-64 0,83 17-16 0,-83-17 0 15,0 0-320-15,77 28-80 0,-77-28-16 0,0 0 0 16,0 0-736-16,0 0-160 0,0 0-32 0,77 41-18688 15</inkml:trace>
  <inkml:trace contextRef="#ctx0" brushRef="#br0" timeOffset="18416.09">23207 6248 5519 0,'-6'0'496'0,"3"-3"-496"0,-1 1 0 0,2 0 0 0,-2 2 2128 0,4 0 336 0,0 0 64 0,-4 0 16 0,3 0 1488 0,-5-2 288 0,2 2 64 0,0 0 16 0,2 0-1456 0,2 0-272 0,0 0-64 0,0 0-16 0,2 0-1408 0,2 0-288 0,2 0-48 0,-1 0-16 0,3 0 64 0,1 0 16 0,-9 0 0 0,0 0 0 0,0 0-96 0,0 0-32 0,0 0 0 0,74 0 0 0,-74 0-240 0,0 0-48 0,0 0-16 0,86 13 0 0,-86-13-240 0,0 0-48 0,100 17-16 0,-100-17 0 0,73 10-176 0,-73-10 0 0,86 9 0 0,-86-9 0 0,87 13 0 16,-87-13 0-16,86 9 0 0,-86-9 0 0,72 6 0 0,-72-6 0 0,0 0 0 0,86 6 0 0,-86-6 0 0,0 0 0 16,0 0-176-16,0 0 176 0,77 13-320 0,-77-13 0 15,0 0 16-15,0 0 0 16,0 0-448-16,0 0-80 0,0 0-32 0,0 0 0 15,0 0-352-15,-7 13-64 0,-5-7 0 0,-3-6-11824 16,-3 0-2352-16</inkml:trace>
  <inkml:trace contextRef="#ctx0" brushRef="#br0" timeOffset="18694.73">23658 6042 22111 0,'0'2'480'0,"0"-2"96"0,0 0 32 0,0 0 32 0,2 0-512 0,2 0-128 0,-4 1 0 0,0-1 0 15,0 0 4016-15,0 0 784 0,0 0 144 0,71 25 48 16,-71-25-3168-16,0 0-624 0,79 34-128 0,-79-34-32 16,0 0-272-16,85 39-48 0,-85-39-16 0,0 0 0 15,73 43-384-15,-73-43-96 0,0 0-16 0,0 0 0 16,81 59-208-16,-81-59 0 0,0 0 0 0,0 0 0 16,0 0-176-16,39 71-16 0,-39-71-16 0,0 0 0 15,-2 53-48-15,-7-38-16 0,-1 4 0 0,-3-1 0 16,-2 7-48-16,-7-6-16 0,1 5 0 0,-3-1 0 15,1-3-48-15,-3 3 0 0,-8 1 0 0,-2 1 0 16,0-5-656-16,3-3-144 0,-1-2-32 0,6 0-16560 16</inkml:trace>
  <inkml:trace contextRef="#ctx0" brushRef="#br0" timeOffset="19315.68">24739 6262 11967 0,'1'-8'1072'0,"3"2"-864"0,-4 1-208 0,0 1 0 0,0 0 2624 0,0 1 464 0,2 1 112 0,2-10 0 0,-4 1 1120 0,4-6 224 0,-3-2 32 0,3 1 16 0,-4-3-2688 0,4 2-544 0,-4 0-96 0,0 1-32 0,0 3-320 0,0-2-64 0,0 5-16 0,0-3 0 0,0 0-336 0,-4-2-80 0,-1 0-16 0,1 1 0 0,-2 0-272 0,-1 1-128 0,-1 6 0 0,1-4 128 0,-3 7-128 0,-1 1-224 0,-4 1 48 0,-4 8 16 0,2 1-288 0,0 5-64 0,4-1-16 0,-8 6 0 0,-1 10 16 0,-8 8 16 0,2 9 0 0,-2 1 0 0,3 6 240 0,3 0 64 16,3 0 0-16,4-4 0 0,2-2 192 0,6-4-192 16,3-5 192-16,6-34-192 0,-5 49 0 0,5-49 16 15,0 0 0-15,0 0 0 0,0 0-48 0,35 62-16 16,-35-62 0-16,0 0 0 0,0 0 240 0,70-21-192 15,-46 8 192-15,1-6-192 0,3-3 192 0,-4-3-176 16,4-3 176-16,-1 2-160 0,1-2-48 0,-4 3-16 16,-1 1 0-16,-4 5 0 0,-2 6 224 0,-4 4 0 15,-13 9 0-15,0 0 0 0,0 0 0 0,0 0 0 16,0 0 0-16,0 0 160 0,0 0 208 0,66 46 32 16,-66-46 16-16,0 0 0 0,0 0 96 0,26 83 0 15,-26-83 16-15,0 0 0 0,19 66-224 0,-19-66-48 0,0 0-16 0,0 0 0 16,28 62-240-16,-28-62 0 0,0 0 0 0,0 0 0 31,0 0-400-31,56 58-80 0,-56-58-16 0,0 0 0 16,0 0-320-16,0 0-64 0,68 21-16 0,-68-21-11456 0,0 0-2304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0T15:06:28.0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2127 3824 25791 0,'0'0'2304'0,"0"0"-1856"0,0-2-448 0,0 2 0 0,2 0 1920 0,-2-3 272 0,3 1 64 0,-1 0 16 0,6 0-400 0,1-4-80 0,1 3 0 0,-1-1-16 0,6 2-944 0,-15 2-192 0,0 0-48 0,0 0 0 0,62-9-16 0,-62 9-16 0,0 0 0 0,0 0 0 0,77-6-112 0,-77 6-32 0,0 0 0 0,77-4 0 0,-77 4-224 0,0 0-64 0,89-13 0 0,-89 13 0 0,65-15-128 0,-65 15 0 0,64-23 0 0,-64 23 0 0,66-26 0 0,-32 11-192 0,0 2 32 0,-6-2 16 0,-4 0-256 0,-9 5-48 0,4 1-16 0,-8 0 0 0,3 1-80 0,-5 1-16 0,0 3 0 0,-5 0 0 0,-2 4-640 0,-2 4-128 0,-2-4-16 0,2 0-16096 0</inkml:trace>
  <inkml:trace contextRef="#ctx0" brushRef="#br0" timeOffset="643.48">2228 4420 16575 0,'0'-2'1472'0,"0"2"-1168"15,0-4-304-15,0 2 0 0,0 1 2176 0,0-1 368 16,2-2 80-16,2-2 0 0,0 1 512 0,1-5 80 16,1 1 32-16,2-1 0 0,3 1-1664 0,2-2-336 15,-2 3-64-15,4-1-16 0,2-1-400 0,2 1-96 16,5 0-16-16,-3-1 0 0,7-1-144 0,-3 2-16 15,-1-5-16-15,-24 14 0 0,58-26-288 0,-24 11-48 16,2 2-16-16,3-2 0 0,-5-4-128 0,4 2 0 16,-4 0 0-16,1 2 0 0,-35 15 0 0,77-26 0 15,-77 26 0-15,72-24 0 16,-72 24-480-16,66-21-32 0,-66 21 0 0,58-19 0 16,-58 19-80-16,0 0-32 0,71-6 0 0,-71 6 0 15,0 0-320-15,49-16-64 0,-36 8-16 0,-11 4-16768 0</inkml:trace>
  <inkml:trace contextRef="#ctx0" brushRef="#br0" timeOffset="27160.41">14322 3539 45551 0,'0'0'4048'0,"0"0"-3232"0,5 58-656 0,-5-39-160 0,0-19 0 0,4 58 160 0,-4-58-160 0,0 0 160 0,0 0-160 0,0 0 160 0,0 0-160 0,0 0 160 0,0 0-160 0,0 0 0 0,0 0 144 0,0 0-144 0,41-23 0 0,-33-3 0 0,-2-8 0 0,-3-9 0 0,7 0 0 0,-5-4-256 0,1-2 64 0,3-4 0 0,1 3 16 0,-1 1 0 15,1 4 0-15,-1 7 0 0,0 4 32 0,1 0 0 0,1 1 0 0,2 4 0 0,-2 1 144 0,3 7-192 0,-5 6 192 0,0 2-192 0,1 6 192 0,-1 1-128 0,-3 0 128 0,3 5-128 0,-9 1-16 0,0 0 0 0,0 0 0 0,0 0 0 0,0 0-208 0,62-4-32 0,-56 6-16 0,-6-2 0 0,0 0-1008 0,0 0-208 0</inkml:trace>
  <inkml:trace contextRef="#ctx0" brushRef="#br0" timeOffset="27861.26">14158 3063 9215 0,'6'-4'816'0,"-4"-1"-656"0,1-3-160 0,1 3 0 0,2-1 1920 0,-2 2 336 16,-4 2 80-16,1 2 16 0,3-5 656 0,0 1 128 16,2-6 16-16,3 1 16 0,0 3-608 0,-3-1-112 15,0 5-16-15,1-4-16 0,-1 5-1104 0,-4 1-224 16,1 1-32-16,1 5-16 0,-2 0-656 0,2-3-144 16,0 3-32-16,-4 3 0 0,1-3-208 0,-1 4 0 15,4-1-144-15,-4 0 144 16,0-3-448-16,4 0 16 0,-4 1 0 0,0-3 0 15,0 2-208-15,0-5-32 0,0 3-16 0,0 0 0 0,0-4 272 0,0 0 48 0,0 2 16 0,0-2 0 16,-4 0 352-16,4-2 0 0,-4 2 128 0,3-4-128 16,-3 0 320-16,4 3-32 0,-4-3 0 0,4 0 0 15,-2 2-288-15,2-2 0 0,0 1 0 16,0 3 0-16,2 0 544 0,-2 0 48 0,4 0 16 0,-4 0 0 16,4 1-288-16,-4 1-64 0,1 2-16 0,3 0 0 15,-4 2 0-15,4-1 0 0,-4 5 0 0,6-5 0 16,-6 8-16-16,3-3 0 0,-3-10 0 0,0 0 0 15,0 0 16-15,15 73 0 0,-15-73 0 0,12 56 0 16,-12-56 0-16,13 72 0 0,-13-72 0 0,5 73 0 16,-5-73 64-16,6 77 16 0,-6-77 0 0,0 72 0 15,0-72-64-15,-2 60 0 0,-2-28 0 0,3-8 0 0,-3-1-80 0,4 1-32 16,-6-3 0-16,2 1 0 0,4-5 16 0,-3 0 0 16,1-2 0-16,2-4 0 0,0-1-32 0,0-3-128 15,0-3 192-15,0-2-64 0,2-2-128 0,1 0 0 16,-3-2 0-16,4-2 0 0,-2-3 0 0,2 1 0 15,-4 1 0-15,4-5 0 0,-4 5 0 0,0-5 0 16,1 1-128-16,-1-1 128 0,-1 1-320 0,1 0 0 16,0 3 0-16,-4-4 0 15,4 5-160-15,-6-3-32 0,2 1 0 0,1 3 0 16,-3-5-112-16,0-1-16 0,-1 5-16 0,1-9-18608 0</inkml:trace>
  <inkml:trace contextRef="#ctx0" brushRef="#br0" timeOffset="28449.67">14750 3306 26719 0,'-6'3'1184'0,"3"1"240"0,-1-4-1136 0,2 2-288 0,-2 0 0 16,4 0 0-16,-3 3 2608 0,-3 3 464 0,0 7 80 0,-3 4 32 0,3 5-1408 0,-1 1-288 0,1 3-48 0,2-2-16 0,4-26-528 0,-2 51-128 0,2-51 0 0,2 52-16 0,-2-52-224 0,0 0-32 0,13 53-16 0,-13-53 0 0,0 0-288 0,0 0-48 0,0 0-16 0,0 0 0 0,64 2-128 0,-50-13 128 0,4-8-128 0,-3-4 128 0,4-1-128 0,0-4-176 0,0 1 48 0,-2-6 0 0,0 1-304 0,-2 2-48 0,-4-2-16 0,-4 3 0 0,-1 5-80 0,-2 3-32 0,-8 2 0 0,-2 1 0 0,-3 3 144 0,-6 1 16 0,-4 3 16 0,0 4 0 0,-5 1 160 0,1 4 16 0,-1 4 16 0,0 2 0 0,-1 1-16 0,1 5-16 0,1-1 0 0,2 4 0 0,5-1-368 0,4 1-64 0,3 0 0 0,-1-2-16 0,10-11-128 0,0 0-32 0,0 0 0 0,0 0-9856 0,0 0-1968 0</inkml:trace>
  <inkml:trace contextRef="#ctx0" brushRef="#br0" timeOffset="28627.58">15244 3322 28559 0,'0'0'2544'0,"0"0"-2032"15,0 0-512-15,0 0 0 0,0 0 2624 0,0 0 416 16,0 0 96-16,0 0 0 0,0 0-960 0,0 0-208 15,79 12-48-15,-79-12 0 0,53-12-704 0,-53 12-160 16,62-24-32-16,-32 11 0 0,2-2-512 0,2 0-96 16,-4-2-32-16,2 0 0 15,-8 4-640-15,1 0-128 0,-1-2-16 0,1 0-16 16,-3 1-832-16,-3 3-160 0,0 2-48 0,-19 9-19488 0</inkml:trace>
  <inkml:trace contextRef="#ctx0" brushRef="#br0" timeOffset="28809.23">15218 3631 27647 0,'0'3'2448'0,"0"-3"-1952"0,2 0-496 0,0 0 0 15,2 0 2288-15,-4 0 352 0,0 0 80 0,0 0 16 16,0 0-720-16,82-3-144 0,-82 3-16 0,66-14-16 16,-66 14-816-16,83-20-176 0,-44 5-16 0,3-2-16 15,1 0-432-15,-4-2-96 0,-5 2-16 0,0 0 0 16,3 0-800-16,-3 1-176 0,0-3-16 0,0-4-19888 15</inkml:trace>
  <inkml:trace contextRef="#ctx0" brushRef="#br0" timeOffset="29175.99">16009 3078 30399 0,'0'0'2704'0,"4"0"-2160"15,-4 0-544-15,2 0 0 0,-2 0 2368 0,0 0 352 16,0 0 80-16,0 0 16 0,0 0-944 0,0 0-176 16,71 68-32-16,-71-68-16 0,38 67-608 0,-38-67-112 15,34 83-32-15,-34-83 0 0,24 81-320 0,-24-81-64 16,15 68 0-16,-15-68-16 0,13 60-304 0,-13-60-64 16,0 0-128-16,6 64 192 0,-6-64-192 0,0 0-240 15,0 0 48-15,0 56 16 16,0-56-336-16,0 0-80 0,-6 9-16 0,3-12 0 0,-3-3 192 0,2-3 32 0,-1-6 16 15,1-2 0-15,0-4 0 0,2-7 0 16,-2-2 0-16,4-8 0 0,0 4 128 0,4-9 32 16,-2-10 0-16,6 1 0 0,1 3 208 0,0 6-176 0,1 5 176 0,5 1-160 15,0 1 160-15,-2 4 0 0,2 6-144 0,0 5 144 16,-2 6 0-16,-2 4 0 0,-11 11 0 0,32-13 0 16,-32 13 0-16,0 0 0 0,0 0 160 0,0 0-160 15,70 16 0-15,-70-16 0 0,0 0 0 0,0 0-192 31,0 0-464-31,69 36-96 0,-69-36-16 0,0 0-18560 0</inkml:trace>
  <inkml:trace contextRef="#ctx0" brushRef="#br0" timeOffset="29377.88">16772 2823 24879 0,'-4'5'2208'0,"1"1"-1760"15,1 1-448-15,2 1 0 0,0-8 3264 0,0 0 560 16,0 0 112-16,0 0 32 0,-8 68-1664 0,8-68-336 16,0 107-64-16,-2-34-16 0,4 4-672 0,2 6-144 15,-8 1-32-15,4 1 0 0,-2-10-432 0,2-4-96 16,0 6 0-16,-3-3-16 16,3 8-1152-16,0-1-240 0,0-6-32 0,3-3-21024 15</inkml:trace>
  <inkml:trace contextRef="#ctx0" brushRef="#br0" timeOffset="30132.24">13809 11623 40543 0,'0'-4'3600'0,"3"4"-2880"0,-3 0-576 0,0 0-144 0,0 0 576 0,0 0 64 0,0 0 32 0,44 59 0 0,-44-59 240 0,52 77 48 0,-52-77 16 0,55 101 0 0,-35-48-272 0,-20-53-48 0,32 96-16 0,-32-96 0 0,19 82-192 0,-13-44-64 0,-3-1 0 0,-3-3 0 0,0-6-208 0,-3-11-48 0,3 0-128 0,-6-7 192 0,6 1-192 0,-6-5 0 0,3-4 0 0,-3-6 0 0,2-2 0 0,-1-7-128 0,-5 0-16 0,3 2 0 0,1-5-144 0,0-6-32 0,1-6 0 0,1-6 0 0,0-6 64 0,2-5 16 0,2-5 0 0,2 1 0 0,2-4 96 0,5 6 16 16,1 2 0-16,-1 9 0 0,3 6 0 0,1 6 0 16,-2-1 0-16,6 7 0 0,-8 3 128 0,-9 15-128 15,0 0 128-15,43-23-128 16,-43 23-304-16,0 0-48 0,0 0-16 0,0 0 0 16,78 17-352-16,-78-17-80 0,0 0-16 0,0 0-18192 15</inkml:trace>
  <inkml:trace contextRef="#ctx0" brushRef="#br0" timeOffset="30445.9">14391 11721 35935 0,'-2'5'1600'0,"-1"-1"320"0,3-2-1536 0,-4 0-384 0,4 0 0 0,-2 2 0 16,2 1 1568-16,0 5 240 0,0-10 48 0,0 37 16 15,0-37-592-15,0 60-128 0,0-60-32 0,9 64 0 16,-9-64-240-16,10 55-48 0,-10-55-16 0,0 0 0 15,26 58-464-15,-26-58-96 0,0 0 0 0,0 0-16 16,62 47-240-16,-62-47 0 0,0 0 0 0,56-15 0 16,-56 15-272-16,36-28 0 0,-13 3 0 0,-1-3 0 15,-1-6-176-15,-2 1-16 0,-1-1-16 0,-3 2 0 16,-1 2-192-16,-7-4-32 0,1 0-16 0,-8 6 0 16,0 3 80-16,-8 3 32 0,-1 1 0 0,-3 6 0 15,-3 0 224-15,-1 6 64 0,-5 5 0 0,0-2 0 16,2 6 144-16,1 2 48 0,3 6 0 0,-2 1 0 15,5 2-160-15,3 3-32 0,0 2 0 0,-1 1 0 16,6-2-576-16,3-1-128 0,1-14-32 0,0 0-10208 16,0 0-2032-16</inkml:trace>
  <inkml:trace contextRef="#ctx0" brushRef="#br0" timeOffset="30630.14">15024 11668 12895 0,'0'0'1152'0,"0"0"-928"15,0 0-224-15,0 0 0 0,0 0 5024 0,0 0 960 16,0 0 192-16,0 0 32 0,0 0-2832 0,81 42-576 16,-81-42-112-16,0 0-32 0,72 15-1328 0,-72-15-272 15,0 0-48-15,69-8-16 0,-69 8-576 0,0 0-112 16,75 0-32-16,-75 0 0 16,0 0-992-16,61-28-208 0,-61 28-32 0,35-17-20032 0</inkml:trace>
  <inkml:trace contextRef="#ctx0" brushRef="#br0" timeOffset="30814.76">15053 12014 32255 0,'0'0'2864'16,"0"0"-2288"-16,0 0-576 0,0 0 0 16,0 0 1760-16,0 0 240 0,0 0 48 0,0 0 16 15,80 11-464-15,-80-11-112 0,83-7-16 0,-83 7 0 16,102-15-800-16,-102 15-160 0,95-23-48 0,-48 8 0 15,-47 15-736-15,87-34-160 0,-87 34-16 0,73-22-19840 16</inkml:trace>
  <inkml:trace contextRef="#ctx0" brushRef="#br0" timeOffset="31017">15763 11399 40079 0,'-13'14'880'0,"7"-11"176"0,6 5 32 0,-4-1 64 0,1-1-928 0,3-6-224 16,0 0 0-16,0 0 0 0,3 55 2208 0,-3-55 400 15,10 88 80-15,-6-37 0 0,1 5-2080 0,-5-56-416 16,10 100-192-16,-10-100 160 0,9 94-32 0,-9-94 0 0,9 62 0 0,-9-62 0 31,10 62-1056-31,-10-62-224 0,21 75-32 0,-21-75-20096 0</inkml:trace>
  <inkml:trace contextRef="#ctx0" brushRef="#br0" timeOffset="31415.07">16101 11486 40543 0,'-5'30'1792'0,"5"-30"384"0,0 0-1744 0,-6 47-432 0,6-47 0 0,0 0 0 0,0 0 1024 0,2 62 112 15,-2-62 16-15,13 85 16 0,-13-85-192 0,21 84-32 16,-21-84-16-16,22 58 0 0,-22-58-416 0,0 0-96 16,0 0-16-16,0 0 0 0,68 42-400 0,-68-42 0 15,0 0-144-15,43-15 144 0,-43 15-400 0,0 0 16 16,34-28 16-16,-34 28 0 16,23-34-128-16,-12 15-16 0,-2 4-16 0,1-8 0 0,-7 3 352 0,3 5 176 15,-6 15-160-15,6-29 160 0,-6 14 0 0,0-3 0 16,0-1-128-16,-4 0 128 0,2 4 0 0,-2 0 0 15,-1-8 192-15,-1 3-192 0,-3-3 256 0,-5 4-64 16,3-1-16-16,-2 1 0 0,4 4-176 0,-5 2 160 16,3 3-160-16,-2 5 160 0,2-1-160 0,1 2 0 15,-3 8-160-15,2-2 160 0,3 4-320 0,-1 1 16 0,1 2 16 0,5 1 0 16,3-10-96-16,-13 28 0 0,13-28-16 0,-6 24 0 31,6-24-128-31,0 0-32 0,-4 49 0 0,4-49 0 16,0 0-528-16,0 0-96 0,0 0-32 0,32 66-16272 0</inkml:trace>
  <inkml:trace contextRef="#ctx0" brushRef="#br0" timeOffset="31715.81">16667 11366 20271 0,'0'3'1792'0,"-4"-3"-1424"0,4 4-368 0,0-4 0 15,0 0 4368-15,0 0 816 0,0 0 144 0,-9 23 48 16,9-23-2800-16,-6 37-544 0,6-37-112 0,-13 59-32 15,13-59-544-15,-9 62-128 0,9-62 0 0,-2 69-16 16,2-69-368-16,0 68-64 0,0-68 0 0,5 52-16 0,-5-52-432 0,0 0-64 16,0 0-32-16,0 0 0 0,40 64-224 0,-40-64 0 15,0 0 0-15,0 0 0 0,62-22-352 0,-62 22-16 16,41-36 0-16,-20 12 0 0,1-5-16 0,-1-3-16 16,2 2 0-16,-6-3 0 0,-1-1 48 0,0 0 16 15,-7 2 0-15,0 2 0 0,-3-2-16 0,-6 2 0 16,0 2 0-16,-6 1 0 0,-3 3 16 0,0 1 0 15,-5 5 0-15,-1 3 0 16,-5 5-96-16,3 1-16 0,0 3 0 0,-2 6 0 16,0 0-192-16,-3 2-64 0,1 4 0 0,-2 1-12528 15,3 3-2512-15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0T15:08:36.7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1503 6897 31103 0,'0'0'2752'0,"0"0"-2192"0,0 0-560 0,0 0 0 0,0 0 2256 0,0 0 352 0,-19-34 64 0,19 34 16 0,0 0-1616 0,0 0-320 0,0 0-64 0,0 0-16 0,0 0 768 0,0 0 160 0,-21 39 16 0,21-39 16 0,-7 47-1632 0,7-47-384 0,-6 64-64 0,1-24 0 0,1 1 640 0,4 4 128 0,0 6 32 0,-4 3 0 0,2 7-160 0,2 6-16 0,0 3-16 0,0 7 0 0,0 4-160 16,0-1 0-16,2 1 0 0,2-9 0 0,-4-8 0 0,4-8 0 0,-2-2 0 0,1-5 0 0,3-7 0 0,0-3 0 0,-6-39 0 0,17 68-176 0,-17-68-80 0,15 47-32 0,-15-47 0 0,0 0 0 0,33 37-112 0,-33-37-32 0,0 0 0 0,47 2 0 0,-47-2-16 0,36-20-16 0,-36 20 0 0,53-53 0 0,-25 21-48 0,0-2-16 0,2-3 0 0,2-5 0 0,2-5-48 0,0-2-16 0,-4 2 0 0,2-1 0 0,-2-3-816 0,-6 9-176 0,-24 42-16 0,38-65-16 0,-23 31 1424 0,-15 34 192 0,24-58 256 0,-24 58-64 0,15-49-656 0,-15 49-128 0,4-38-32 0,-4 38 0 0,0 0 1760 0,-11-37 336 0,11 37 80 0,0 0 16 0,0 0-560 0,-43-15-112 0,43 15-32 0,0 0 0 0,-53 18-288 0,53-18-64 0,-38 27-16 0,38-27 0 0,-37 35-176 0,37-35-48 16,-30 42 0-16,30-42 0 0,-28 45-128 0,28-45-16 15,-19 49-128-15,19-49 192 0,-6 45-192 0,6-45 0 16,0 41 0-16,0-41 0 0,0 0 0 0,19 43 0 16,-19-43 0-16,0 0 0 15,0 0-448-15,39 17 32 0,-39-17 0 0,0 0 0 0,38-13 32 0,-38 13 0 16,0 0 0-16,34-30 0 0,-34 30 128 0,28-26 16 15,-28 26 16-15,30-34 0 0,-30 34 16 0,30-28 0 16,-30 28 0-16,0 0 0 0,41-42 80 0,-41 42 128 16,0 0-208-16,34-22 80 0,-34 22 128 0,0 0 224 15,0 0-48-15,0 0-16 0,0 0 288 0,0 0 64 16,34 20 16-16,-34-20 0 0,0 0 48 0,0 0 0 16,0 0 0-16,9 38 0 0,-9-38-256 0,0 0-32 15,0 0-16-15,0 0 0 0,0 0-272 0,19 38 0 16,-19-38 0-16,0 0 0 0,0 0 0 0,0 0-224 0,0 0 16 15,0 0 0 1,0 0-432-16,19 35-96 0,-19-35-16 0,0 0-12160 0,0 0-2432 0</inkml:trace>
  <inkml:trace contextRef="#ctx0" brushRef="#br0" timeOffset="938.02">2324 7528 7359 0,'2'-2'656'16,"2"-3"-528"-16,-4 3-128 0,0 0 0 15,0 2 4160-15,4-4 784 0,-3 0 176 0,7-3 16 16,-2-1-624-16,-1 1-128 0,5-1-32 0,-5 3 0 16,-5 5-2624-16,0 0-512 0,0 0-128 0,0 0 0 15,0 0-256-15,0 0-64 0,51 64 0 0,-51-64 0 0,0 0-176 0,11 67-32 16,-11-67-16-16,6 45 0 0,-6-45-336 0,4 49-64 16,-4-49-16-16,0 43 0 0,0-43-128 0,0 0 0 15,0 40 0-15,0-27 0 0,0-13-288 0,-6 17-32 16,2-9-16-16,2-7 0 15,1 1-176-15,-1-2-16 0,2-3-16 0,0-5 0 16,-4-3 80-16,8-2 16 0,-4-2 0 0,2-2 0 0,5-4 80 0,2-3 32 16,-3-3 0-16,7 1 0 0,-1 0 80 0,1 3 32 15,2 2 0-15,-6 6 0 0,1 2 224 0,1 0-144 16,2 2 144-16,2 1-128 0,4-3 128 0,0 4 0 16,-19 9-144-16,43-11 144 0,-43 11-272 0,0 0 16 15,0 0 0-15,73 0 0 16,-73 0-288-16,0 0-48 0,0 0-16 0,0 0 0 0,0 0 432 0,81 24 176 15,-81-24-128-15,0 0 128 16,0 0-832-16,0 0-64 0,0 0-32 0,81 4 0 0,-81-4 448 0,0 0 96 0,39-19 0 0,-26 10 16 31,-13 9-32-31,30-23-16 0,-20 12 0 0,1 1 0 16,-3-3-160-16,-3 2-16 0,1 1-16 0,-2 1 0 0,-8 0 288 0,-2 1 64 0,1 3 16 0,-3 3 0 16,-3-2 1216-16,-4 4 240 0,-2 0 64 0,0 4 0 15,-2 1 112-15,4-1 16 0,2 2 16 0,0 3 0 16,2 0-656-16,1 1-128 0,1-1-16 0,3 3-16 15,2 1-80-15,2-4-16 0,2 2 0 0,0-11 0 16,0 0-80-16,0 0-32 0,0 0 0 0,31 74 0 16,-31-74 32-16,0 0 0 0,46 84 0 0,-46-84 0 15,40 68 16-15,-40-68 16 0,45 73 0 0,-45-73 0 0,43 85-80 0,-43-85 0 16,36 79-16-16,-36-79 0 0,21 79-224 0,-21-79-144 16,9 63 192-16,-9-63-192 0,-4 68 0 0,-1-34 0 15,1-10 0-15,-2-1 0 0,-3 1 0 0,-2-1-144 16,-3-2 144-16,1-3 0 0,-4-3-304 0,0-1 32 15,1-5 0-15,-7-3 0 16,4-6-208-16,-1-10-32 0,3-1-16 0,0-6 0 16,4-4-64-16,-2-5-16 0,1-6 0 0,3-9 0 15,-2-8 112-15,4-2 32 0,3 2 0 0,6 0 0 0,0 4 208 0,6 4 32 16,1 3 16-16,4 8 0 0,2 6 208 0,-1 5 0 16,7-2 0-16,3 5 0 0,-22 16 128 0,49-25 112 0,-49 25 16 15,62-21 16-15,-62 21 112 0,73-16 32 16,-73 16 0-16,85-21 0 0,-85 21-96 0,69-19-32 0,-69 19 0 0,66-21 0 15,-32 8-128-15,-34 13-32 0,68-30 0 0,-40 17 0 16,2-8-128-16,-2 1 0 0,-3 3 0 0,-7-2 0 16,1 0 0-16,-4 0-176 0,-2 1 48 0,-3 3 0 15,-5 1-208-15,-3 3-48 0,-4-2 0 0,-3 2 0 16,-3 1 16-16,-3 5 0 0,-2-5 0 0,-8 6 0 16,2-1 176-16,-3 5 48 0,-3-4 0 0,1 8 0 15,1-4 144-15,3 4 0 0,-3 3 0 0,2 6-128 16,3-3 128-16,3 3 0 0,5 4 160 0,1 0-160 15,3 3 384-15,2-1-32 0,4-19 0 0,-3 40 0 16,3-40 160-16,0 0 16 0,17 67 16 0,-17-67 0 16,0 0-64-16,33 79-16 0,-33-79 0 0,0 0 0 15,44 64-160-15,-44-64-48 0,0 0 0 0,0 0 0 0,77 43-256 16,-77-43 0-16,0 0 0 0,80 6 0 16,-80-6-768-16,59-6-128 0,-59 6 0 0,54-24-20064 15</inkml:trace>
  <inkml:trace contextRef="#ctx0" brushRef="#br0" timeOffset="1186.31">4207 7306 3679 0,'-4'4'320'0,"-1"-4"-320"0,5 0 0 0,-4 0 0 0,4 0 7472 0,4 0 1424 0,-4 0 272 15,0 0 64-15,0 0-5584 0,0 0-1136 0,0 0-208 0,77-7-64 0,-77 7-896 0,58-12-176 0,-58 12-32 0,68-18-16 0,-68 18-640 0,71-19-128 0,-71 19-32 0,72-21 0 0,-72 21-704 0,64-19-128 0,-64 19-48 0,52-18 0 0,-52 18-688 0,0 0-144 0,49-15-16 0</inkml:trace>
  <inkml:trace contextRef="#ctx0" brushRef="#br0" timeOffset="1336.14">4164 7617 24879 0,'0'0'2208'16,"2"-2"-1760"-16,2 0-448 0,1 2 0 16,-1-4 3024-16,-4 4 528 0,0 0 96 0,30-15 32 15,-30 15-1328-15,56-24-272 0,-16 9-48 0,-2 0-16 0,5-2-736 0,2 2-160 16,2 0-32-16,-4-1 0 0,-43 16-592 0,87-24-128 16,-87 24-32-16,67-22 0 15,-67 22-912-15,53-23-192 0,-53 23-48 0,0 0-13648 16,52-19-2752-16</inkml:trace>
  <inkml:trace contextRef="#ctx0" brushRef="#br0" timeOffset="1553.64">4352 7115 39615 0,'0'-2'1760'0,"-4"2"352"0,4-4-1680 0,0 4-432 16,0 0 0-16,4 0 0 0,-4 0 1072 0,0 0 128 15,0 0 16-15,0 0 16 0,0 0 240 0,62 57 32 0,-62-57 16 0,0 0 0 16,53 88-528-16,-53-88-96 0,26 71-32 0,-26-71 0 16,22 81-480-16,-22-81-112 0,15 81-16 0,-15-81 0 31,10 73-832-31,-10-73-192 0,0 64-16 0,0-64-16 16,0 47-848-16,0-47-160 0</inkml:trace>
  <inkml:trace contextRef="#ctx0" brushRef="#br0" timeOffset="1736.65">4506 7011 34095 0,'-4'-1'1504'0,"4"1"320"15,0 0-1456-15,0 1-368 0,0-1 0 0,0 0 0 16,0 0 1856-16,0 0 320 0,0 0 48 0,23 85 16 16,-23-85-640-16,24 94-112 0,-24-94-16 0,25 107-16 15,-25-107-320-15,18 92-64 0,-8-28-16 0,1 6 0 0,2 1-640 0,2-3-128 16,0-3-32-16,-1-4 0 15,-14-61-1152-15,30 103-224 0,-30-103-48 0,28 64-20816 16</inkml:trace>
  <inkml:trace contextRef="#ctx0" brushRef="#br0" timeOffset="9204.57">1392 9770 19343 0,'-4'-4'1728'0,"4"3"-1392"0,0-3-336 0,0 4 0 0,0 0 2688 0,0-6 480 0,-3 2 96 0,1-1 0 0,2-5-352 0,-4-3-80 0,4 2-16 0,0 2 0 0,4-1-1728 0,-4 4-336 0,5 3-80 0,-1-3-16 0,-4 0-144 0,6 5-16 0,-3-1-16 0,3 4 0 0,0-1-128 0,1 5-32 0,-7-6 0 0,0 0 0 0,0 0-80 0,0 0-32 0,0 0 0 0,40 64 0 0,-37-41-64 0,-3-23-16 0,16 58 0 0,-11-21 0 0,-1 5-128 0,-2 3 0 0,-2 4 144 0,0 3-144 0,-2-5 0 0,-2-2 0 0,0 2 0 0,3-9 0 0,-7 1 0 0,6-3-208 0,-5-2 48 0,1-2 16 0,0-10-64 0,3-1-16 0,1-2 0 0,-2-8 0 0,4-1-48 0,-6-5-16 0,6-3 0 0,-3-2 0 15,3-4 16-15,0-5 0 0,0 0 0 0,0-5 0 16,0-3 48-16,3-7 16 0,3 2 0 0,-2-7 0 16,5-1 16-16,0-2 16 0,3-2 0 0,3-3 0 15,0-3-16-15,4 1-16 0,3-2 0 0,-3 5 0 16,0 2 208-16,5 2-176 0,-5 2 176 0,2 6-160 16,-3 5 160-16,1 4 0 0,-4 5 0 0,-3 5 0 15,1 5 176-15,-8 5 64 0,3 5 16 0,-8 5 0 16,5 4 224-16,-5 1 48 0,0 5 16 0,-3 1 0 15,1 4 64-15,-2-2 16 0,0 6 0 0,-1 0 0 0,1-4-176 0,2-4-16 16,-2-3-16-16,2-4 0 0,2-1-256 0,0-4-160 16,0-3 192-16,2-4-192 0,2-3 0 0,2 2-192 15,-3-6 0-15,-1-4 0 16,6 0-592-16,1-5-112 0,1-2-32 0,1-4 0 16,-2-4-80-16,4-6-16 0,2-3 0 0,1-4 0 15,-1 6-608-15,0 0-128 0,-2-1-32 0,2 5 0 16,0-3 928-16,2 7 176 0,-8 1 48 0,2 5 0 0,-1 3 1728 0,-1 3 368 15,-5 3 64-15,2 1 16 0,-1 4-240 0,1 5-32 16,1-1-16-16,-5 3 0 0,2 6-352 0,2-2-64 16,-3 2 0-16,1 0-16 0,-4-15-224 0,0 0-32 15,11 51-16-15,-7-34 0 0,2 2-272 0,-2-2-48 16,-3 0-16-16,3-4 0 0,-4-13-208 0,0 0-160 0,0 0 32 0,0 0 0 31,0 0-624-31,0 0-112 0,43 58-32 0,-43-58 0 16,0 0-384-16,0 0-96 0</inkml:trace>
  <inkml:trace contextRef="#ctx0" brushRef="#br0" timeOffset="9538.95">2334 9847 30399 0,'-4'0'1344'0,"4"0"288"0,0 0-1312 0,-4 4-320 0,2-4 0 0,2 0 0 0,0 6 2496 0,-4-1 416 0,1 8 96 0,1 4 0 0,-4 10-1456 0,2-1-288 0,1 6-64 0,1-4-16 0,2 2-288 0,0-2-64 0,2 1-16 0,1-5 0 0,-3-24-368 0,0 0-64 0,0 0 0 0,0 0-16 0,38 56-368 0,-31-56 0 0,7-2 0 0,-5-3 128 0,4-5-320 0,2-1-48 0,0-8-16 0,-2-5 0 0,4-1-304 0,0-1-64 0,-5 2-16 0,3-3 0 0,-2 5-112 0,0-6-16 0,2 7-16 0,-9-3 0 0,3 5 192 0,-5 2 32 0,1 6 16 0,-5 1 0 0,-3-1 272 0,1 2 48 15,-6 5 16-15,3-2 0 0,-9 2 208 0,3 1 0 16,-4 1 0-16,-4 2 0 0,0 0 0 0,1 0 0 15,-3 0 208-15,8 0-64 0,-2 0-144 0,5 0 0 16,-5 2 144-16,6 1-144 0,1-1 0 0,1 2 0 16,3 0 0-16,4-2 0 15,-4 0-432-15,8-1 0 0,-4 3 0 0,6-4 0 16,-1 0-1456-16,3 0-288 0</inkml:trace>
  <inkml:trace contextRef="#ctx0" brushRef="#br0" timeOffset="9843.33">2762 9721 31327 0,'4'8'1392'0,"-2"-4"272"0,1-1-1328 0,-1 3-336 0,0-2 0 0,0 0 0 16,2 1 2368-16,-2 6 384 0,-2-11 96 0,0 0 16 15,22 81-1264-15,-22-81-256 0,19 81-64 0,-19-81 0 16,15 77-192-16,-15-77-64 0,11 64 0 0,-11-64 0 16,14 49-304-16,-14-49-64 0,0 0-16 0,0 0 0 15,0 0-448-15,0 0-192 0,0 0 176 0,62 52-176 16,-62-52 0-16,20-15-240 0,-7 6 32 0,-3-2 0 15,-1-6-128-15,1 0-32 0,-1-2 0 0,0-3 0 16,-3 1 48-16,3-4 16 0,-3-1 0 0,-2 0 0 0,1 0 112 0,-1-1 0 16,-4-5 16-16,0 6 0 0,2 0 176 15,-4-1-128-15,-2-5 128 0,1 4-128 16,-3 2 128-16,0 1-208 0,1 7 80 0,-5-1 128 0,3 10-320 0,1-1 64 16,-3 6 16-16,3 2 0 0,2 2-96 0,-1 2-32 15,5 0 0-15,-6 4 0 16,6-4-192-16,0 3-32 0,-4 3-16 0,4-2-12640 15,0 1-2512-15</inkml:trace>
  <inkml:trace contextRef="#ctx0" brushRef="#br0" timeOffset="10359.9">3905 9718 13823 0,'-13'-10'608'0,"7"6"128"0,2 3-592 0,-2-5-144 0,6 4 0 0,0 0 0 0,-3 2 1968 0,-1-7 352 0,-2 1 80 0,1-3 16 0,1-1 848 0,2 1 160 0,2-1 32 0,0 3 16 0,6 1-1360 0,-1 2-288 0,3 4-48 0,-8 0-16 0,0 0-832 0,0 0-160 0,0 0-48 0,64 53 0 0,-64-53-80 0,0 0 0 0,34 64-16 0,-34-64 0 0,24 71-256 0,-24-71-48 0,23 74-16 0,-14-37 0 0,-3-3-176 0,-3-2-128 0,-1-2 144 0,-2-5-144 0,0-5 128 0,0-1-128 0,-2-2 0 0,2-6 0 0,-3-7 0 0,-3-4 0 16,2-8 0-16,-1 1 0 15,1-6-496-15,-2-2 16 0,6-8 0 0,-4-1 0 16,3-4 32-16,2-2 16 0,3-2 0 0,-4-2 0 0,6-2 112 0,3-7 0 16,1-4 16-16,1 0 0 0,6 2 304 0,-2 3-160 15,4 7 160-15,-4 5-128 0,0 9 128 0,0 6 0 0,2 6 0 0,-2 1 0 16,-15 8 0-16,0 0 0 0,0 0 0 0,0 0 0 31,0 0-640-31,88 6-64 0</inkml:trace>
  <inkml:trace contextRef="#ctx0" brushRef="#br0" timeOffset="10674.39">4468 9492 20271 0,'-1'0'1792'15,"1"0"-1424"-15,0 0-368 0,0 0 0 16,0 4 4032-16,1-4 752 0,3 5 144 0,-4 5 16 16,0-10-2480-16,0 0-496 0,15 54-112 0,-15-54 0 0,13 53-736 15,-13-53-144-15,0 0-16 0,21 69-16 0,-21-69-368 0,0 0-80 16,28 61-16-16,-28-61 0 0,0 0-352 0,0 0-128 16,0 0 0-16,0 0 0 0,72 37 0 0,-63-42 0 15,2-1 0-15,-5-3-160 0,3-6-144 0,1-4-16 16,-5 0-16-16,3 2 0 15,-8 0-272-15,0-5-48 0,0 1-16 0,-8-5 0 16,3 9 64-16,-1-2 16 0,-7-6 0 0,-2 3 0 16,4 1 128-16,-6 4 16 0,5 2 16 0,-3 4 0 15,2 2-16-15,0 1 0 0,2 6 0 0,1 2 0 16,1 4-576-16,3 2-112 0,-1 5-16 0,5 4-10240 16,-4 2-2032-16</inkml:trace>
  <inkml:trace contextRef="#ctx0" brushRef="#br0" timeOffset="10875.82">5136 9804 39615 0,'0'0'1760'0,"0"0"352"0,0 0-1680 0,0 0-432 0,0 0 0 0,0 0 0 16,0 0 1328-16,0 0 176 0,0 0 32 0,15 62 16 15,-21-41 240-15,2 1 64 0,-1 3 0 0,-5-1 0 16,1 1-1168-16,-1-1-240 0,-1 0-32 0,-2 3-16 31,0-7-1136-31,-2-1-224 0,4 0-64 0,-6 0-21648 0</inkml:trace>
  <inkml:trace contextRef="#ctx0" brushRef="#br0" timeOffset="11593.21">5786 9141 21183 0,'-2'0'1888'0,"-4"0"-1504"0,4 0-384 0,2 0 0 0,0 0 2944 0,-1 0 512 0,1 0 96 0,-6 0 32 0,2 0-992 0,4 0-192 0,0-4-32 0,4 2-16 0,2 0-1392 0,3 0-256 0,2-2-64 0,-11 4-16 0,0 0-304 0,0 0-48 0,81-1-16 0,-81 1 0 0,0 0-256 0,87 0 0 0,-87 0 0 0,0 0 0 0,80 5-256 0,-80-5-64 0,0 0-16 0,0 0 0 15,92 21-48-15,-92-21 0 0,0 0 0 0,0 0 0 0,44 69 192 0,-44-38 16 0,-6 6 16 0,-2 3 0 0,-3 7 160 0,-4-2 0 0,-2 2 0 0,0-4 0 0,-5 4 0 0,1 2 128 0,-1 5-128 0,1-3 176 16,8-15-176-16,-2-1 128 0,2 5-128 0,1-4 128 16,5-5-288-16,1-2-64 0,0-5-16 0,6-5 0 31,0-8-544-31,0-1-112 0,0-3-32 0,2-5-16912 0</inkml:trace>
  <inkml:trace contextRef="#ctx0" brushRef="#br0" timeOffset="12063.88">6442 9443 9215 0,'-10'2'816'0,"7"-2"-656"15,-3 2-160-15,2-2 0 0,-1 2 4992 0,5 2 960 16,-4-4 192-16,-2 3 32 0,1 5-2288 0,-3 5-464 15,2 2-96-15,1 4 0 0,-1 3-1904 0,4 1-368 16,2-1-80-16,2 3-16 0,0 9-416 0,2-2-96 0,1-14 0 0,-1 1-16 16,2 2-304-16,-6-21-128 0,0 0 0 0,0 0 128 15,37 58-128-15,-37-58 0 0,0 0-192 0,0 0 192 16,0 0-336-16,0 0 48 0,74-5 16 0,-61-5 0 16,-2-5-48-16,2-4-16 0,2-5 0 0,-2 1 0 31,-1 3-160-31,-3-7-16 0,0 3-16 0,-5 3 0 15,-4 2 80-15,2 1 32 0,-2-3 0 0,-2 2 0 0,-5-3 160 0,-3 1 48 0,-1 2 0 0,-4 0 0 16,2 8 208-16,-2 2-192 0,0-1 192 0,-2 7-192 16,6 1 192-16,-4 2 0 0,1 2-160 0,3 3 160 15,4 3-176-15,1-3 48 0,0 1 0 0,6 0 0 16,0 1-464-16,0-1-96 0,2-1-16 0,2 3 0 16,2-6-944-16,1 2-192 0,4-3-32 0,-11-1-13312 15</inkml:trace>
  <inkml:trace contextRef="#ctx0" brushRef="#br0" timeOffset="12395.34">6833 9385 911 0,'0'2'0'0,"0"-2"0"15,-2 4 0-15,2-4 0 0,-2 1 4960 0,0 1 912 16,2 0 176-16,-6 4 32 0,3 1-768 0,-7 5-144 16,1 3-48-16,3 2 0 0,-3-1-3280 0,3 1-672 15,2-2-128-15,1 4-16 0,1 0-192 0,2 0-48 16,2 1 0-16,-2-20 0 0,0 0-304 0,17 59-64 15,-17-59-16-15,0 0 0 0,0 0-160 0,0 0-48 0,54 66 0 16,-54-66 0-16,0 0-192 0,0 0 0 0,0 0 0 0,86 3 0 16,-67-12 0-16,-4-1 0 0,-2 1 0 0,2 0 0 15,-1-8 0-15,3-4-240 0,-1 2 80 0,-4-1 16 32,1 1-240-32,-7-4-32 0,-1 3-16 0,-1 1 0 15,-4 4 0-15,0-2 0 0,-6 6 0 0,-3-4 0 0,-1 1 48 0,-5 1 0 0,-3 2 0 0,-1-2 0 16,0 3 16-16,-5-1 16 0,1 0 0 0,2 2 0 15,3 5-64 1,3-2-16-16,0 6 0 0,5 6 0 0,1-2-240 0,-1 3-48 0,3 1-16 0,5 1 0 16,-2 0-1808-16,4 3-352 0</inkml:trace>
  <inkml:trace contextRef="#ctx0" brushRef="#br0" timeOffset="14535.96">8778 8660 22111 0,'0'0'1968'0,"0"0"-1584"0,-4 0-384 0,2 0 0 0,-2 1 2688 0,-1 5 448 0,-5 2 80 0,-5 7 32 0,-4 9-688 0,-9 14-144 0,-4 1-32 0,2 14 0 0,-4 3-1264 0,-5 12-256 0,-2 13-48 0,-5 11-16 0,0-2-368 0,2 2-80 0,1-6-16 0,-6 1 0 0,2-1-336 0,8-9 128 0,7-18-128 0,-2 3 0 0,-2 5-192 0,-5-1-96 0,1-2-32 0,7-6 0 0,-1-5-384 0,9-10-64 0,-1-9-32 0,9-6 0 0,4-9-672 0,-2-10-128 0,7-7-16 0,1-4-15664 0</inkml:trace>
  <inkml:trace contextRef="#ctx0" brushRef="#br0" timeOffset="14760.01">7650 8926 37775 0,'-2'-5'1664'0,"-2"3"368"0,3 0-1632 0,1 2-400 0,0 2 0 0,0 0 0 15,1 2 992-15,5 5 112 0,-6-9 32 0,0 0 0 16,56 88-48-16,-56-88 0 0,96 124 0 0,-34-47 0 16,6 4-176-16,-4-9-32 0,-64-72-16 0,105 103 0 15,-30-28-64-15,19 12-16 0,15 8 0 0,6 3 0 16,0-2-400-16,-3-12-96 0,-1-6-16 0,-11-15 0 15,-10-6-272-15,-11-14-256 0,-4 0 64 0,-75-43 0 16,126 62-912-16,-126-62-176 0,100 49-48 0,-100-49 0 16,77 38 16-16,-77-38 0 0</inkml:trace>
  <inkml:trace contextRef="#ctx0" brushRef="#br0" timeOffset="24006.19">1712 12042 11967 0,'-2'0'1072'0,"-2"0"-864"0,2 0-208 0,2 0 0 0,0 0 2688 0,0 0 480 0,0 0 96 0,-4 0 32 0,4 0 784 0,0-4 144 0,-4 1 48 0,8-3 0 0,-4 2-2688 0,4-3-544 0,2-3-96 0,-3-5-32 0,5 2-448 0,1-2-80 0,4 0-32 0,-1 2 0 0,5-2-224 0,-2 0-128 0,3 2 128 0,-2 3-128 16,-16 10 0-16,0 0 0 0,0 0 0 0,0 0 0 0,0 0 0 0,0 0 0 0,0 0-160 0,0 0 160 0,0 0-240 0,0 0 64 0,0 0 16 0,67 55 0 0,-63-38 160 0,-4 2 0 0,-4 5 0 0,4 4 0 0,0 0 0 0,0 2 0 0,4-1 128 0,-4-3-128 15,6 0 160-15,-3-1-32 0,-1-1-128 0,6-5 192 0,-3 0-192 16,-1-4 0-16,2 0 128 0,-1-6-128 0,1-3 0 15,2-2 0-15,-3-1 0 0,-1-1-160 16,-2-2-224-16,3-2-64 0,-1-1 0 0,0-5-12192 16,5 1-2448-16</inkml:trace>
  <inkml:trace contextRef="#ctx0" brushRef="#br0" timeOffset="24189.9">1954 11571 12895 0,'-13'0'1152'0,"7"0"-928"16,1 0-224-16,1 0 0 0,-2-2 4480 0,6 2 864 16,-4 2 160-16,1-1 48 0,1 3-2256 0,-6-4-448 15,6 4-96-15,-1-2 0 0,3 3-1856 0,3-1-352 16,3 6-80-16,-2-7-16 0,5 3-448 0,-9-6-160 0,0 0 0 0,0 0 0 31,0 0-800-31,0 0-176 0</inkml:trace>
  <inkml:trace contextRef="#ctx0" brushRef="#br0" timeOffset="24751.96">2213 11918 23951 0,'0'15'1056'0,"0"-7"224"0,0-1-1024 0,0 1-256 0,2-6 0 0,-2 1 0 16,0 1 2816-16,4 6 496 0,-4-1 96 0,0 6 32 16,2 4-1392-16,0-4-288 0,0-4-48 0,1 2-16 15,-3-3-1120-15,2-1-208 0,2 0-48 0,-4-7-16 16,4 2-304-16,-4 0-176 0,2-4 32 0,1-4 0 15,1 2-816-15,2-2-176 16,-2 1-16-16,-3-3-16 0,3 2-2224 0,0-1-448 0,2-5-96 0,-1-1-16 16,-1 2-400-16,2-3-64 0,-3-1-32 0,7 0 0 15,-5-2 2992-15,5 0 608 0,-5 4 112 0,5-1 32 0,-5 7 3152 0,5 1 640 16,-3 0 128-16,1 8 32 0,1-4 624 0,-1 6 128 16,-3 3 32-16,5 0 0 0,-5 1-1472 0,1-1-272 15,2 1-64-15,-3-5-16 0,-1 1-1376 0,-2 1-256 16,5-5-64-16,-1 6-16 0,3-6-336 0,1-2-160 15,1-2 160-15,2-4-160 0,-13 6-208 0,0 0-144 16,62-36-32-16,-37 16 0 16,-1-5-2048-16,1-3-432 0,-3 4-80 0,-1-8 0 15,1 2-1328-15,-7 1-256 0,0 5-48 0,-1 2-16 16,-9 5 2512-16,-1 2 496 0,-4 5 112 0,-4 6 0 0,-1 1 4848 0,-5 6 960 16,1-1 192-16,-6 8 32 0,2 3-96 0,-1 0-32 0,3 2 0 0,-2 0 0 15,4-2-2768-15,3 2-544 0,0 0-112 0,3-3-32 16,-1-1-336-16,4-2-80 0,4 3-16 0,-1-9 0 15,3 3-304-15,0-2-64 0,3-2-16 0,0 1 0 16,5-6-160-16,-14 3 0 0,0 0 0 0,0 0 0 16,0 0-240-16,69-14-16 0,-69 14-16 0,0 0 0 15,0 0-80-15,0 0-16 0,0 0 0 0,81 2 0 16,-74 4 64-16,-1-4 16 0,-4 5 0 0,2 3 0 16,-8-1 288-16,2 2 0 0,-5 3 0 0,-1 4 0 15,-1-1 0-15,-5 2 144 0,5-2-144 0,-2 2 192 16,-2 1-192-16,0-1 0 0,1 0 0 0,-1-4 128 15,4-6-320-15,-1 1-64 0,5-5 0 0,-1-1-16 16,6-4-640-16,-4-9-128 0,4-1-32 16,4-6-17008-16</inkml:trace>
  <inkml:trace contextRef="#ctx0" brushRef="#br0" timeOffset="24949.97">2982 11443 14735 0,'15'-15'640'0,"-9"5"160"0,-3 5-640 0,3-1-160 0,-6 4 0 0,0 2 0 0,0 0 4224 0,4 2 832 0,-4 6 144 0,2 1 48 0,-2 8-2048 0,3 7-384 0,-3 1-96 0,0 3-16 0,4 8-1360 0,-2 5-256 0,2 4-64 0,1 2-16 0,-1 2-272 0,2-2-48 0,-1-4-16 0,3 0 0 0,-2-9-320 0,-6-34-64 0,15 55-16 16,-15-55 0-16,0 0-272 0,28 65 0 0,-28-65-176 0,0 0 176 0,0 0-736 0,0 0-32 0,0 0-16 0,58 53 0 0,-48-53-368 0,-5-4-80 0,3-1-16 0,-3-7-18496 0</inkml:trace>
  <inkml:trace contextRef="#ctx0" brushRef="#br0" timeOffset="25810.48">2954 11751 11055 0,'-17'-6'976'0,"9"4"-784"0,-1 1-192 0,1-1 0 15,7 2 4112-15,-3 0 784 0,4 0 160 0,-6 0 16 16,2 2-1072-16,-1-2-224 0,5 3-32 0,0 1-16 16,5 2-2352-16,-5-6-480 0,0 0-80 0,0 0-32 15,0 0-272-15,92 28-64 0,-92-28-16 0,0 0 0 16,94 9-288-16,-94-9-144 0,0 0 160 0,106-13-160 15,-106 13-208-15,67-15-144 0,-67 15-32 0,59-19 0 16,-59 19-480-16,0 0-96 0,77-24-32 0,-77 24 0 16,0 0-336-16,62-21-64 0,-62 21-16 0,0 0 0 15,0 0-896-15,0 0-192 0,0 0-48 0,0 0 0 16,0 0 1424-16,0 0 288 0,0 0 48 0,0 0 16 0,0 0 1792 0,15 53 352 16,-28-42 80-16,1-2 16 0,3 1 608 0,-1-1 128 15,1 1 32-15,0-5 0 0,5 1-1104 0,2 0-224 16,-2 1-32-16,4-5-16 0,4 2-480 0,-4-1-80 15,6 1-32-15,-1 2 0 0,3-4-272 0,-3 3 128 16,-5-5-128-16,0 0 0 0,0 0 0 0,0 0 0 16,0 0 0-16,0 0 0 0,81 30 0 0,-81-30 0 15,0 0 0-15,0 0 0 0,0 0 0 0,0 0 0 16,92 6-160-16,-92-6 160 0,0 0-400 0,62-19 32 16,-62 19 16-16,44-24 0 15,-44 24-176-15,48-28-48 0,-48 28 0 0,47-23 0 16,-47 23-528-16,0 0-112 0,53-21-32 0,-44 16 0 15,1 1 544-15,-5 4 96 0,-3 2 32 0,-2 0 0 0,0 3 800 0,-2-3 160 0,-1 6 48 0,-1-8 0 16,2 4 560-16,-4-4 112 0,6-2 32 0,-3 0 0 16,6-2-576-16,-3 0-112 0,2 2-32 0,2-3 0 15,-2 1-416-15,2 4 128 0,1-6-128 0,-1 6 0 16,6 0 0-16,-5 0 0 0,5 0 0 0,3 0 0 16,-4-3 192-16,-9 3-64 0,0 0 0 0,0 0 0 15,70-15-128-15,-70 15 160 0,0 0-160 0,60-25 160 16,-60 25-160-16,0 0 0 0,64-26 0 0,-46 15 0 15,1-4-560-15,-7 5 16 0,1 1 0 16,-8 3 0-16,3 2 416 0,-8 4 128 0,0 0 0 0,0 0 0 16,-8 0 0-16,3 6 0 0,-1 2 160 0,-7-1-32 0,2 1 176 15,1 1 32-15,-7 2 16 0,6 2 0 0,-4 1-48 16,0 1-16-16,2-4 0 0,-2 6 0 0,5 0 0 0,3 0 0 16,-1 0 0-16,5-2 0 0,-1 1 128 0,2 0 32 15,2-5 0-15,6 0 0 0,-3-3-48 0,-1-1 0 16,6-1 0-16,-3-4 0 0,5-2-128 0,-1-2-16 15,2-2-16-15,3-2 0 0,-3 1-240 0,6-10 144 16,-2-4-144-16,4-6 128 0,1-1-128 0,-1-4 0 16,0-4 0-16,0-3 0 15,-2 7-512-15,1-4 32 0,5-9 0 0,-4-1 0 16,0 1-240-16,1 0-48 0,-7 0-16 0,2 1 0 16,-3 3-48-16,-3-4-16 0,-1-2 0 0,-3-1 0 0,-1 5 416 0,-8 9 96 15,0 2 16-15,-1 11 0 0,-1 4 864 0,-3 8 176 0,-1 5 48 0,1 7 0 16,0 5 0-16,-5 5 0 0,5 4 0 0,2 5 0 15,-3-1 704-15,3 7 128 0,5 5 48 0,-2 7 0 32,8 3-1648-32,1-4-496 0,1 2-16 0,7 6 0 0,2 4 736 0,4 3 144 0,0-3 16 0,-19-53 16 15,49 92-80-15,-49-92 0 0,52 77-16 0,-52-77 0 16,57 68-448-16,-57-68-96 0,69 58-16 0,-69-58-14320 16,81 56-2864-16</inkml:trace>
  <inkml:trace contextRef="#ctx0" brushRef="#br0" timeOffset="31340.43">9105 13641 19343 0,'-4'0'1728'0,"2"0"-1392"0,2 0-336 0,0 0 0 0,0 0 2896 0,0-1 512 0,0-1 112 0,2-4 0 0,-2-3-624 0,4-6-128 0,1-4-16 0,1 0-16 0,3-5-1456 0,-1-5-304 0,3 1-48 0,2-2-16 0,-1-2-208 0,4-3-32 0,-6 3-16 0,5-6 0 0,4-7-224 16,0-8-48-16,1 1-16 0,1-7 0 0,1 7-240 0,-7-1-128 0,4 1 160 0,-6 3-160 0,-3 2 0 0,-3 0-160 0,3 2 0 0,-3 1 0 0,3 3-272 0,-10 7-48 0,1 0-16 0,-2 4 0 0,-3 0 128 0,-2 4 32 0,-3 5 0 0,-1 2 0 0,1 6 336 0,-4 4-144 0,2 7 144 0,1 2 0 0,1 4 0 0,-6 11 0 0,5 4 192 0,-5 11-48 0,2 4 16 0,0 9 0 0,4-4 0 0,1-1 0 15,4 1-32-15,-1 12-128 0,1 9 192 0,-2 19-64 16,3 7-128-16,3 7 0 0,3-5 0 0,-3-7 0 16,6-6 0-16,0-7 0 0,3-1 0 0,4-9 0 15,2-1 0-15,0-18-144 0,4-5 144 0,-19-34-208 16,38 51-96-16,-38-51-16 0,0 0 0 0,0 0 0 0,77 41 0 0,-77-41 0 16,0 0 0-16,0 0 0 15,0 0-64-15,95-24-32 0,-95 24 0 0,0 0-12432 16,64-40-2480-16</inkml:trace>
  <inkml:trace contextRef="#ctx0" brushRef="#br0" timeOffset="32134.03">5051 11956 8287 0,'-2'0'736'0,"2"0"-592"0,-4 0-144 0,3 0 0 0,1 0 2112 0,-4 0 400 0,4 2 80 0,-6 1 16 0,2 3 1664 0,-1 3 336 0,-5 5 64 0,7 1 0 0,-3 3-2160 0,6 1-432 0,0 6-96 0,6 3 0 0,7 6-1200 0,-13-34-224 0,54 90-48 0,-11-36-16 0,10 3-96 0,13 5-16 16,7 5 0-16,8-3 0 0,-2-5-64 0,5-3-32 0,3-3 0 0,9-1 0 0,5-1 48 0,4-6 16 0,3-6 0 0,-5-8 0 0,-2-9-96 0,-12-3 0 0,-5-10-16 0,-84-9 0 0,169 12-112 0,-88-12-128 0,-81 0 176 0,145-10-176 0,-145 10 160 0,116-11-160 0,-116 11 128 0,91-8-128 16,-91 8 0-16,0 0 0 0,90-2 128 0,-90 2-128 0,0 0 0 0,0 0 0 15,0 0 0-15,0 0 0 0,0 0 0 0,0 0 0 16,0 0-192-16,0 0 192 15,0 0-640-15,0 0-16 0,0 0 0 0,0 0 0 16,21 44-112-16,-36-44 0 0,0 0-16 0,-4-4 0 16,0 0-736-16,0 2-144 0</inkml:trace>
  <inkml:trace contextRef="#ctx0" brushRef="#br0" timeOffset="32545.01">6624 12461 24879 0,'6'0'1088'0,"-6"0"256"0,5 0-1088 0,-1 0-256 0,-4 0 0 0,2-2 0 16,2 2 2896-16,5 0 528 0,-9 0 96 0,0 0 32 15,0 0-1504-15,87 15-320 0,-87-15-48 0,0 0-16 16,110 53-720-16,-110-53-160 0,96 64-16 0,-96-64-16 16,100 77-144-16,-100-77-32 0,84 66 0 0,-84-66 0 15,87 62-176-15,-87-62-32 0,99 67-16 0,-99-67 0 16,96 61-208-16,-96-61-144 0,81 50 192 0,-81-50-192 16,0 0 128-16,70 53-128 0,-70-53 0 0,0 0 0 0,0 0 144 0,28 58-144 15,-30-43 0-15,-7 0 144 0,-5 2-16 16,-1 0-128-16,-9 0 192 0,-4 2-64 0,-6 0-128 0,-6 1 192 15,-5 1-192-15,0 1 192 0,2-3-192 0,-10 2 0 16,-5 1 0-16,-4 3 0 16,0-6-336-16,4-4-160 0,5-4-16 0,6-2-16 15,8-1-368-15,5-2-80 0,10-3-16 0,5-1 0 16,4 2 16-16,7-4 0 0,8 2 0 0,8 0-18352 0</inkml:trace>
  <inkml:trace contextRef="#ctx0" brushRef="#br0" timeOffset="33578.18">10086 13442 2751 0,'3'2'256'0,"-3"-4"-256"0,0 2 0 0,0-2 0 0,-3 2 2240 0,3 0 384 0,0 0 96 0,-2-3 16 0,2-1 1264 0,-4-2 256 0,-2-3 48 0,3-2 16 0,-3 1-944 0,2-5-192 0,-1 2-48 0,1-2 0 0,-2-4-1760 0,2 0-352 0,-1 1-80 0,-1-1-16 0,2 0-144 0,-1 2-16 0,-5 0-16 0,5 2 0 0,-3 4-240 0,-1-4-64 0,3 4 0 0,-3-1 0 0,-1 3-224 0,5 3-48 0,-5-3-16 0,-3 9 0 0,4-4-160 0,-2 4 0 0,-3 4 0 0,-1 5 0 0,0 4 0 0,0 2-272 0,2 6 32 0,2 3 16 0,-2 8-128 0,-2 4-32 0,2 7 0 0,1 4 0 0,8-9 192 0,-1 0 16 16,1 1 16-16,4 6 0 0,4 2 160 0,-2 0-128 16,5-11 128-16,3-4-128 0,-10-32 128 0,0 0-192 15,43 52 192-15,-43-52-192 0,0 0 32 0,0 0 0 16,77-26 0-16,-53 3 0 0,-3-3 160 0,2-4-192 15,1-8 192-15,-3-7-192 0,7-7 64 0,0-14 0 16,0-2 0-16,-3-7 0 0,-1 0-128 0,-5 4-32 16,0-5 0-16,-8 13 0 0,2 4 64 0,-7 7 16 0,-1-5 0 0,-1 1 0 15,-4 1 208-15,-5 3 0 0,-1 3 0 0,-2 6-144 16,-1 3 144-16,-2 12 128 0,-2 9-128 0,1 6 176 16,-1 7 224-16,4 6 48 0,-4 2 16 0,1 6 0 15,3 1 32-15,3 6 0 0,-3 6 0 0,1 2 0 16,3-1-240-16,3 4-64 0,-2 8 0 0,0 2 0 15,2 3-64-15,4 6-128 0,2 12 176 0,-4 1-176 16,9 4 256-16,-5 10-64 0,4-1-16 0,-1-3 0 16,5-6 16-16,-3-10 0 0,4-9 0 0,-2-1 0 15,6-6-192-15,-17-36 160 0,36 67-160 0,-36-67 160 16,0 0-528 0,58 72-96-16,-58-72-32 0,0 0 0 0,79 58-480 0,-79-58-112 15,0 0 0-15,98 49-18176 0</inkml:trace>
  <inkml:trace contextRef="#ctx0" brushRef="#br0" timeOffset="33896.12">10623 13267 34095 0,'-9'-7'1504'0,"5"5"320"0,2-4-1456 0,-4 3-368 16,3 1 0-16,3 0 0 0,-4 2 1936 0,2-2 320 16,-2 2 64-16,4-4 16 0,0 4-960 0,0 4-192 15,10 2-32-15,-10-6-16 0,0 0-656 0,37 54-128 16,-37-54-32-16,34 66 0 0,-19-25-96 0,4 4-32 15,-4 2 0-15,-4-3 0 0,2-5-48 0,1-1-16 16,-5-3 0-16,-1-1 0 0,-1-6-128 0,-7-1 0 16,6-5 0-16,-6-5 0 0,0-2 0 0,-4-5-224 0,2-1 32 0,2-9 0 31,-4 2-224-31,1-4-32 0,1-2-16 0,-4-1 0 16,-2-7-32-16,3-1 0 0,-1-6 0 0,2-5 0 0,-1-1 112 0,5-8 0 0,0-5 16 0,2-5 0 15,5-4 208-15,-1 4 160 0,7-2-208 0,2 7 80 16,0-1 128-16,6 7 0 0,1 5 0 0,3 5 0 15,3-1 128-15,-4 4-128 0,-24 19 160 0,57-26-160 16,-57 26 0-16,0 0-160 0,82-24 0 0,-82 24-12640 16,0 0-2512-16</inkml:trace>
  <inkml:trace contextRef="#ctx0" brushRef="#br0" timeOffset="34429.97">12104 13185 25791 0,'4'-4'1152'0,"-4"0"224"0,0 1-1104 0,0 1-272 0,4 2 0 0,-4 0 0 0,0 0 2432 0,5-4 416 0,5 4 96 0,-10 0 0 0,0 0-1056 0,0 0-224 0,77 47-32 0,-77-47-16 0,0 0-864 0,71 75-176 0,-71-75-48 0,43 66 0 0,-43-66-80 0,34 69 0 0,-19-25-16 0,-5-5 0 0,-1-11-160 0,-7 0-16 0,2-1-16 0,-4-1 0 0,0 4-112 0,0-9-128 0,-6 1 176 0,2-3-176 0,0-8 128 0,3-1-128 0,-5-3 0 0,2-1 0 0,-1-6 0 0,1 0 0 0,-2-6 0 0,-3-1 0 0,3-5-240 0,2-4 48 0,-1-5 16 0,1-4 0 0,4-8-16 0,0-9-16 0,4-12 0 0,3-4 0 16,1-1 208-16,1 3 0 0,6 3-160 0,-2-1 160 0,4 3 0 15,0 4 0-15,0 2 0 0,2 11 0 16,-4 2 0-16,2 6 0 0,2 7 0 0,-4 0 128 0,3 6-128 0,-1 2 0 16,-17 11 144-16,0 0-144 15,0 0-256-15,0 0-128 0,85-6-32 0,-85 6 0 16,0 0-416-16,0 0-64 0,0 0-32 0,0 0-17776 16</inkml:trace>
  <inkml:trace contextRef="#ctx0" brushRef="#br0" timeOffset="34797.98">12867 13279 37775 0,'-4'-8'1664'0,"2"4"368"0,2-1-1632 0,-3 1-400 0,3 4 0 0,0 0 0 16,0 0 1312-16,-4 0 176 0,2 0 48 0,-4 2 0 15,3 5-432-15,3 9-80 0,-4 2 0 0,4 3-16 16,0 5-384-16,4 8-80 0,-1 0-16 0,3 0 0 16,0 0-64-16,3-1-16 0,4 5 0 0,-13-38 0 15,30 64-240-15,-30-64-48 0,0 0-16 0,53 56 0 16,-53-56-144-16,0 0 0 0,0 0-192 0,0 0 192 31,96-13-512-31,-77-2 0 0,-4 0 16 0,0-4 0 0,-2 0-128 0,2-9-16 0,-4-2-16 16,2-7 0-16,-7-3 144 0,1 3 16 0,-5-1 16 0,-4 2 0 15,2 4 32-15,-9-1 0 0,-4-3 0 0,-8 0 0 16,2 6 64-16,-3 0 32 0,1 2 0 0,-3 5 0 0,-1 3 208 0,6 6 144 16,1 3-192-16,3 7 192 0,1 1-144 0,1 6 144 15,4 1 0-15,1 4-144 0,5 3-208 0,-3 2-32 16,6 4-16-16,2 2-11616 16,5 1-2320-16</inkml:trace>
  <inkml:trace contextRef="#ctx0" brushRef="#br0" timeOffset="35275.96">13760 13563 23951 0,'0'-2'2128'0,"-4"-4"-1696"0,4 6-432 0,0 0 0 0,0-4 3392 0,-4 4 608 0,2-4 112 0,-1 3 32 0,-1-5-1728 0,-2 4-352 0,2 4-64 0,-1 5-16 0,3 7-832 0,-6-1-160 0,6 7-32 0,-5 5-16 0,1 7-512 0,-3 4-112 0,3 7 0 0,-3 4-16 0,-4-4-736 0,3 2-144 0,1-4-16 0,1-3-14000 0,5-2-2816 0</inkml:trace>
  <inkml:trace contextRef="#ctx0" brushRef="#br0" timeOffset="35783.62">14650 13283 26719 0,'-1'3'2368'0,"-7"-1"-1888"15,6-2-480-15,-2 0 0 0,4 0 2336 0,-3 0 368 16,-3 2 80-16,0 0 16 0,-3 2-928 0,3-2-176 16,-1 1-32-16,11-3-16 0,5 0-688 0,-9 0-144 0,0 0-32 0,0 0 0 15,0 0-160-15,111 23-48 0,-111-23 0 0,0 0 0 16,100 5-144-16,-100-5-48 0,82-5 0 0,-82 5 0 15,87-10-384-15,-87 10 0 0,86-11-192 0,-86 11 192 32,73-15-896-32,-73 15-64 0,0 0-16 0,91-11 0 15,-91 11-144-15,0 0-32 0,0 0 0 0,0 0-17728 0</inkml:trace>
  <inkml:trace contextRef="#ctx0" brushRef="#br0" timeOffset="36023.92">14630 13512 20271 0,'-4'0'1792'0,"2"2"-1424"0,2-2-368 0,0 0 0 0,0 0 3520 0,0 3 624 0,2-3 128 0,2 4 16 0,5 2-1728 0,-9-6-368 0,0 0-64 0,0 0-16 0,0 0-896 0,105 24-176 0,-105-24-32 0,0 0-16 0,102 4-288 0,-102-4-64 0,83-9-16 0,-83 9 0 0,90-15 160 0,-90 15 48 0,92-14 0 0,-92 14 0 0,90-18-2608 0,-90 18-512 0</inkml:trace>
  <inkml:trace contextRef="#ctx0" brushRef="#br0" timeOffset="36452.11">15573 12847 24015 0,'-5'-2'512'0,"-1"-2"128"0,2 2 0 0,0 2 64 0,3 0-576 0,1 0-128 0,-4 2 0 0,-2 2 0 15,1-1 3936-15,1 3 752 0,-2 3 160 0,2 1 16 16,1-3-3200-16,1 3-656 0,4-1-128 0,5 1-32 16,-1-1-336-16,-6-9-80 0,0 0-16 0,0 0 0 15,0 0-208-15,77 43-32 0,-77-43-16 0,0 0 0 0,0 0-160 0,92 4 0 16,-92-4 0-16,0 0 0 0,81-15-224 0,-81 15 32 16,0 0 0-16,71-19 0 0,-71 19 0 0,0 0 16 15,0 0 0-15,0 0 0 0,0 0 176 0,87 0-128 16,-87 0 128-16,0 0-128 0,0 0 128 0,0 0-160 15,48 68 160-15,-44-46-160 0,-4 8 160 0,-4-1 0 16,1 1 0-16,-7 2 0 0,-1 1 0 0,2 3 0 16,-6-2 0-16,0 4-128 0,1 1 128 0,-4 2 0 15,3-3 0-15,0-2 0 0,-1-3-144 0,3-1 144 16,4 2-160-16,0-4 160 0,-3-2-384 0,5 1 32 16,1-5 0-16,2-5 0 15,2-2-272-15,2-4-48 0,6-4-16 0,-2-5-11648 16,2-2-2320-16</inkml:trace>
  <inkml:trace contextRef="#ctx0" brushRef="#br0" timeOffset="36771.03">16355 13061 35935 0,'-4'5'1600'0,"2"1"320"0,-1 2-1536 0,-3-3-384 0,6-3 0 0,-4 2 0 0,4 3 1536 0,-5 8 256 0,-5 6 32 0,1 11 16 15,-1 4-368-15,1 1-80 0,3 1-16 0,6-1 0 0,0 3-592 0,0-6-112 0,2 0-32 0,6-6 0 0,-3-2-240 0,-1-9-48 0,2-2-16 0,-1-6 0 0,-5-9-192 0,0 0-144 0,0 0 192 0,0 0-192 0,0 0 0 0,0 0 0 0,81 14 0 0,-66-28-144 0,-2-1-256 0,2-3-48 0,-5-5-16 0,1-1 0 0,-1-1 0 0,-1 1 0 0,-2-1 0 0,-1-7 0 0,0 2-160 0,-6-2-16 0,0 6-16 0,0-2 0 16,-6-2 64-16,0 2 16 0,-3 1 0 0,0 3 0 15,-5 3 96-15,-1 6 32 0,6 2 0 0,-6 4 0 16,2 3-96-16,2 2-16 0,-3 8 0 0,5 0 0 16,-2 3-592-16,3 3-128 0,3 1-32 0,-1 4 0 15,2 2-1472-15,4 0-288 0</inkml:trace>
  <inkml:trace contextRef="#ctx0" brushRef="#br0" timeOffset="37087.39">16624 13119 16575 0,'0'0'736'0,"0"0"160"16,0 0-720-16,0 0-176 0,0 0 0 0,0 0 0 0,0 0 3968 0,0 0 768 0,0 0 160 0,0 0 32 16,0 0-1952-16,77 47-384 0,-77-47-80 0,15 49-16 15,-15-49-1200-15,13 62-240 0,-7-32-48 0,-4 8-16 16,1-5-160-16,1 5-48 0,2 1 0 0,-6-39 0 16,13 57-272-16,-13-57-48 0,0 0-16 0,24 58 0 15,-24-58-256-15,0 0-64 0,0 0-128 0,0 0 192 16,81 11-192-16,-81-11 0 0,36-26 0 0,-17 7 0 15,3-9 0-15,3-6 0 0,-5-5 0 0,-1 1 0 16,0 4-224-16,0-5 64 0,-8 5 16 0,-2-2 0 16,-1 6-48-16,-3-4-16 0,-5 4 0 0,-3 2 0 15,1 2 16-15,-2 5 16 0,-5-3 0 0,3 5 0 16,-7 4-128-16,2 6-16 0,-3-1-16 0,5 4 0 16,-6 6-224-16,2 2-32 0,2 4-16 0,-6 3 0 15,5 5-320-15,-3-1-64 0,-2 2-16 0,6 4-18544 16</inkml:trace>
  <inkml:trace contextRef="#ctx0" brushRef="#br0" timeOffset="52894.4">18263 12394 38703 0,'0'5'3440'0,"-4"1"-2752"0,2-2-560 0,-2-1-128 15,0 1 768-15,2 6 128 0,-7 10 32 0,-10 12 0 0,-3 19-160 0,-3 7-48 0,5 4 0 0,-5 6 0 0,3 13-320 0,-7 9-64 0,9-4-16 0,1 5 0 0,0-5 0 0,4 6-16 0,6 10 0 0,3-1 0 0,-1 0-48 0,7-1-16 0,3-10 0 0,1-5 0 0,6-4-240 0,1-14 128 0,2-14-128 0,6-6 0 0,-19-47 0 0,43 71 0 0,-43-71 0 0,0 0 0 0,83 59-640 0,-83-59-32 0,0 0 0 0,111 15 0 0,-111-15-352 0,90-10-64 0</inkml:trace>
  <inkml:trace contextRef="#ctx0" brushRef="#br0" timeOffset="53605.47">18973 13010 28559 0,'-10'-15'2544'0,"3"6"-2032"15,5 1-512-15,-5 4 0 0,5-1 2128 0,-2 1 336 16,0 0 64-16,-3-1 16 0,-7-1-800 0,-1-4-144 15,-3 1-48-15,-1 0 0 0,0 5-816 0,0 4-160 0,2 4-48 0,4 5 0 16,-2 2-336-16,0 6-192 0,6 4 192 0,-4 1-192 16,3 5 0-16,5-1 0 0,-1 4 0 0,2-2 0 15,0 1-128-15,4-3-48 0,4-2 0 0,0-1 0 16,2-4-16-16,3-1 0 0,-3-3 0 0,-6-15 0 16,0 0 192-16,0 0-128 0,0 0 128 0,63 53-128 15,-63-53 128-15,0 0 0 0,0 0 0 0,0 0 0 16,89 40 224-16,-89-40-32 0,0 0 0 0,0 0 0 15,0 0 16-15,83 37 0 0,-83-37 0 0,0 0 0 16,0 0-48-16,0 0-16 0,0 0 0 0,0 0 0 16,0 0 32-16,37 55 0 0,-41-42 0 0,-5-2 0 15,0 0-16-15,-3 4 0 0,-1 2 0 0,-6 0 0 16,4-2-160-16,-7 0 0 0,-3 2 0 0,-5 4 0 16,2-6-576-16,-2 0 16 0,2-2 0 0,0-4 0 15,-1-3-128-15,5-2-16 0,3-4-16 0,3-6 0 16,2 2-528-16,7-9-96 0,0-4-32 0,1-3 0 15,8-7-2064-15,4-6-400 0</inkml:trace>
  <inkml:trace contextRef="#ctx0" brushRef="#br0" timeOffset="54938.36">19213 12330 28559 0,'10'-8'1264'0,"-10"6"272"0,2 2-1232 0,-2 0-304 0,0 0 0 0,0 6 0 0,0 0 2768 0,-2 7 496 0,-2 11 112 0,0 10 16 0,2 9-1904 0,-1 10-368 0,3-1-80 0,0 5-16 0,0-14-224 0,3 12-48 0,-3 8-16 0,0 13 0 0,2 4-160 15,2 3-48-15,-4-2 0 0,4-8 0 0,5-5-336 0,-3-8-192 0,-2-5 192 0,1-12-192 0,1 0 0 0,-2-9-224 0,1-6 16 0,-1-4 0 0,2 1-304 0,-1-6-48 0,1-1-16 0,1-3 0 0,-1-5-192 0,-2-6-64 0,2-4 0 0,-3-4 0 0,3-4-80 0,-4 1-32 0,5-8 0 0,3-4 0 0,-1-7-1328 0,2-6-272 16,4-4-48-16,2-3-16 0,2-5-960 16,2-1-192-16,3 2-32 0,1-2-16 0,-1 4 352 0,2 3 80 0,-1 4 16 0,-1 6 0 15,4 0 2032-15,-3 5 416 0,-25 23 80 0,39-26 0 16,-39 26 2928-16,0 0 576 0,0 0 112 0,0 0 32 0,91 6 928 16,-91-6 192-16,0 0 32 0,0 0 16 0,52 58-800 15,-52-58-176-15,10 41-16 0,-10-20-16 0,0 1-1376 16,0 3-256-16,-4-5-64 0,-2 3-16 0,-3 1-688 0,1-3-128 15,-1 2-16-15,-2-1-16 0,-3 1-224 0,-1-1-64 16,0-3 0-16,0 0 0 0,-2-4-128 0,0-2 0 16,1 2 0-16,-1-5 0 0,-2-1 0 0,0-3-192 15,0-5 64-15,0-1 128 0,4-5-416 0,0-1 32 16,6-3 16-16,0-6 0 16,-1-2-400-16,6 0-96 0,4-6-16 0,4-1 0 15,0 0-400-15,5-5-64 0,3 1-32 0,1-2 0 16,6 2 144-16,-2 0 16 0,1 0 16 0,5 1 0 15,1-1 544-15,1 4 96 0,3-1 32 0,-4 3 0 0,-24 22 336 0,59-36 64 16,-59 36 128-16,0 0-208 0,80-26 992 0,-80 26 208 0,0 0 32 0,0 0 16 16,0 0 912-16,93 45 176 0,-93-45 48 15,0 0 0-15,33 69-1008 0,-23-37-192 0,-1 2-32 0,-5-4-16 16,2 0-320-16,-3-2-64 0,3-3-16 0,-2-3 0 16,1 3-192-16,-1-5-32 0,2 1-16 0,-4 0 0 15,5-8-288-15,-5 2 0 0,6-6 0 0,-3-3 0 31,-1 0-384-31,-4-6-64 0,0 0-32 0,0 0 0 16,0 0-272-16,0 0-48 0,0 0-16 0,64-36 0 0,-51 17-736 16,-4-5-160-16,3-3-16 0,1 1-16 15,-2 4 944-15,2-1 192 0,-2 6 32 0,3-2 16 0,-5 10 1440 0,2-4 272 0,2 5 64 0,-13 8 16 16,0 0 128-16,0 0 32 0,0 0 0 0,0 0 0 16,0 0-672-16,81 2-128 0,-81-2-16 0,0 0-16 15,0 0-112-15,0 0 0 0,0 0-16 0,0 0 0 16,0 0-176-16,0 0-48 0,0 0 0 0,0 0 0 0,0 0-208 15,0 0 0-15,0 0 0 0,0 0 0 16,55-24-384-16,-51 9-160 0,-1-4-32 0,-3 0-16 16,2-2-544-16,2-1-96 0,-2 3-32 0,0 4 0 15,3 0-960-15,-3 0-192 0,2 4-32 0,0 3-16 0,1 1 2176 0,-1 5 432 16,2 2 96-16,-6 0 16 0,0 0 1760 0,0 0 352 16,0 0 80-16,0 0 16 0,77 26-1344 0,-77-26-272 15,0 0-48-15,0 0-16 0,98 11-272 0,-98-11-64 16,0 0-16-16,78-22 0 0,-78 22-176 0,51-30-16 15,-51 30-16-15,42-34 0 0,-24 17-224 0,-3 0 0 16,-5 4 0-16,-1-2 0 0,1 0 0 0,-5 4-160 0,-1 1 0 0,-4 3 0 31,0-3-224-31,-8 1-64 0,3 3 0 0,-8 2 0 0,5 1 160 0,-1 1 32 0,-8 2 0 0,0 5 0 16,-6-3 256-16,-7 6-192 0,4 1 192 0,0 1-160 16,1 5 160-16,-1-2 0 0,5 7 0 0,6 1 0 15,-2 4 0-15,6 1-128 0,5 2 128 0,3 2 0 16,3-2 0-16,3-1 0 0,3 5 0 0,-6-32 0 15,19 54 208-15,-19-54 32 0,0 0 0 0,52 68 0 16,-52-68 96-16,0 0 32 0,0 0 0 0,87 45 0 16,-87-45-112-16,0 0-32 0,0 0 0 0,92-2 0 15,-92 2-224-15,0 0 0 0,62-26 0 0,-62 26 0 16,34-32-192-16,-15 13-64 0,-1 2-32 0,1-6 0 16,2 3-336-1,-6-5-64-15,0 7-16 0,-2-1 0 0,0 4-1072 0,-1 0-208 0,1 2-64 0,-4-4 0 16,-1 5 320-16,-1 1 48 0,-1 2 16 0,-2 1 0 0,-3 3 2208 0,3 5 448 15,0 0 96-15,-4 0 0 0,0 0 1200 0,2 1 224 16,2 7 48-16,-4 1 16 0,3 1-1312 0,3 1-272 16,-6-11-48-16,9 41-16 0,-9-41-144 0,15 51-16 15,-15-51-16-15,19 66 0 0,-19-66-336 0,19 56-64 16,-19-56-16-16,9 45 0 0,-9-45-336 0,6 34 144 16,-6-19-144-16,0-2 0 0,0 0 0 0,0-3 0 15,-4-4 0-15,2-3 0 0,2-1 0 0,-3-2 0 16,-1-2-240-16,2-1 80 15,-2-7-256-15,-1-3-48 0,1-4-16 0,2-5 0 16,2-7 32-16,6-6 0 0,-1-3 0 0,1-5 0 0,7 0 256 0,-2-4 192 16,6 7-208-16,-2-3 80 0,10 3 128 0,-1 3 0 15,4 3 128-15,6 0-128 0,-6 10 272 0,-28 24-16 0,68-42 0 0,-68 42 0 16,81-20-256-16,-81 20 0 0,77-10-176 0,-77 10-13264 16,0 0-2640-16</inkml:trace>
  <inkml:trace contextRef="#ctx0" brushRef="#br0" timeOffset="55227.7">21766 12330 27647 0,'0'0'2448'0,"0"0"-1952"0,0 2-496 0,0 1 0 0,3 1 2496 0,3 2 416 0,-6-6 80 0,0 0 16 0,47 64-912 0,-47-64-176 0,64 90-48 0,-36-36 0 0,2 8-432 0,2 6-96 0,-2 7 0 0,-2 6-16 0,0 7-96 0,-3 3-16 0,-4-1 0 0,-6-6 0 0,-6 3-560 0,-2-8-112 0,-5-4-32 0,-4-6 0 0,-1-5-720 0,-3 2-160 0,-7 4-16 0,-2-3-16 0,-8-5-768 0,-3-2-160 0,-8-7-16 0,-1 0-16 0,-7 1-208 0,-5 3-32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0T15:11:10.8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1287 12236 18431 0,'0'-2'1632'0,"0"2"-1312"0,0-4-320 0,0 4 0 0,-4 0 2272 0,4-4 384 0,-2 2 80 0,2-3 16 0,-4-3 256 0,1-1 64 0,1 0 16 0,-2-1 0 0,0 3-1680 0,4-1-320 0,-2 2-80 0,2 3-16 0,0-1-112 0,0 2-32 0,2 4 0 0,2 2 0 0,2 1-208 0,-3 5-32 0,-3-10-16 0,0 0 0 0,0 0-32 0,38 67-16 0,-38-67 0 0,34 72 0 0,-34-72-176 0,39 90-48 0,-39-90 0 0,38 81 0 0,-38-81-128 0,30 92-16 0,-11-39-16 0,-4-8 0 0,-15-45-16 0,24 80 0 0,-11-33 0 0,-1-3 0 0,-3-1-144 0,0-6 0 0,-1-6 0 0,-2-7 128 16,-3-2-128-16,-1-3 0 0,2-4 0 0,-2-3 0 16,-2-7 0-16,0-1 0 0,-2-4 0 0,2-2 0 15,-4 4 0-15,2-8 0 0,-1-3 0 0,-3-12 0 16,-2-1 0-16,3-8 0 0,-1 1 0 0,-3-4-176 16,3-5 176-16,-3-5-208 0,-1 0 80 0,3-6 128 15,1-4-320-15,2 1 48 0,3-1 16 0,1 4 0 0,5 0 48 16,1 2 16-16,3 4 0 0,4 5 0 0,-3 5 192 0,1 8-144 15,-3 1 144-15,3 5-128 0,2-4 128 0,2 3 0 16,-2 5 0-16,2-4 0 0,0 6 0 0,-2 1 0 16,-3 3 0-16,1 0 0 0,-2 5-368 0,1 2 16 15,-10 2 0-15,0 0 0 16,0 0-416-16,0 0-96 0,0 0-16 0,0 0 0 16,77 53-288-16,-81-33-64 0</inkml:trace>
  <inkml:trace contextRef="#ctx0" brushRef="#br0" timeOffset="472.09">2040 12110 24879 0,'-3'-6'1088'0,"-1"6"256"0,2 0-1088 0,-2 2-256 0,4 2 0 0,-4-4 0 0,4 2 2896 0,-1 5 528 0,1 5 96 0,-4 4 32 0,0 9-1504 0,2 3-320 0,2 6-48 0,2 5-16 0,2-1-624 0,0 7-128 0,5 2-16 0,0-4-16 0,-1 4 48 0,5 2 16 0,-4-2 0 0,7 2 0 0,-1 0-96 0,-15-49-16 0,31 82 0 0,-31-82 0 0,34 61-256 0,-34-61-48 16,0 0-16-16,0 0 0 0,0 0-288 0,77 43-64 0,-77-43-16 0,0 0 0 0,53-34-144 0,-38 15 0 0,0-7 0 0,2-6-176 0,0-6-272 0,0-3-48 0,-8-2-16 0,2-2 0 0,-1-2-256 0,-4 7-48 0,1 1-16 0,-7 1 0 16,0-5 128-16,-9 5 0 0,1 8 16 0,-3-2 0 0,-4-1 240 0,-8 2 64 15,3 3 0-15,1 4 0 0,-6-1 192 0,1 3 64 16,-2 1 0-16,-1 2 0 0,1 4 128 0,2 6 0 15,3 3 0-15,2 4 0 0,4 2 0 0,0 4 0 16,2 6 0-16,0-1-128 0,3 0 128 0,1 3-208 0,1 3 80 0,5 2 128 31,-3-2-464-31,6 0 16 0,0 2 16 0,0-2 0 16,2 0-400-16,2-2-96 0</inkml:trace>
  <inkml:trace contextRef="#ctx0" brushRef="#br0" timeOffset="1117.6">2854 12230 33167 0,'4'4'2944'0,"-8"-4"-2352"0,4-4-464 0,0 4-128 0,-2-4 1888 0,2 2 352 0,0-1 80 0,2-1 16 0,4-4-784 0,1-1-144 0,3 0-48 0,-10 9 0 0,0 0-400 0,49-25-64 0,-49 25-32 0,0 0 0 0,62-13-384 0,-62 13-80 0,0 0-16 0,71-15 0 0,-71 15-528 0,0 0-112 0,77-15-32 0,-77 15 0 0,0 0-864 0,0 0-192 0,73-4-16 0,-73 4-19456 0</inkml:trace>
  <inkml:trace contextRef="#ctx0" brushRef="#br0" timeOffset="1285.61">2935 12486 31327 0,'-23'9'1392'0,"14"-5"272"0,1 0-1328 0,5-3-336 16,-3 3 0-16,6-4 0 0,-4 0 2336 0,4 0 400 0,-3 0 80 16,6 0 0-16,1 0-944 0,-4 0-192 0,0 0-32 0,43-19-16 15,-43 19-368-15,53-28-80 16,-53 28-16-16,73-34 0 0,-73 34-432 0,81-35-96 0,-81 35 0 0,79-36-16 31,-79 36-880-31,77-30-160 0,-77 30-32 0,75-32-16 16,-75 32-1136-16,72-21-240 0,-72 21-32 0,69-13-19440 0</inkml:trace>
  <inkml:trace contextRef="#ctx0" brushRef="#br0" timeOffset="1754.84">3709 11881 27231 0,'-5'-12'592'0,"1"7"128"0,2 1 32 0,2-2 16 0,-4 4-608 0,4 2-160 16,0-1 0-16,0 1 0 0,0 0 3488 0,0 0 672 15,0 0 128-15,0 0 16 0,0 0-2496 0,0 0-496 16,0 0-96-16,72 67-32 0,-72-67-160 0,0 0-48 15,60 75 0-15,-60-75 0 0,43 59-144 0,-43-59-48 16,0 0 0-16,47 80 0 0,-47-80-288 0,32 61-64 16,-32-61-16-16,24 56 0 0,-24-56-256 0,0 0-160 15,25 62 192-15,-25-45-192 0,2 0 0 0,-2-8 0 0,-2-1 0 0,2-1 0 16,-4-5 0-16,2-2 0 0,-2 0 0 0,-1-2-144 31,1-7-224-31,-2-2-32 0,3-3-16 0,-7-1 0 0,6-3 96 0,3-5 0 0,-5-3 16 0,2-3 0 16,0-2 80-16,3-7 16 0,-3-7 0 0,4-10 0 15,0-1 208-15,4-4-192 0,1 5 192 0,5 6-192 16,-1 6 192-16,2 4-176 0,2 11 176 0,1 1-160 16,1 10 160-16,0 2 0 0,0 2 0 0,-15 13 0 15,0 0 0-15,0 0-160 0,71-9 160 0,-71 9 0 16,0 0-448-16,0 0 32 0,0 0 0 0,83 45 0 16,-83-45-416-16,0 0-64 0,0 0-32 0,56 56-13104 15,-56-56-2624-15</inkml:trace>
  <inkml:trace contextRef="#ctx0" brushRef="#br0" timeOffset="1987.21">4420 11557 35935 0,'-4'0'1600'0,"2"2"320"0,2 2-1536 0,0 2-384 15,0-3 0-15,0 1 0 0,0-4 1632 0,0 0 256 16,0 0 48-16,15 72 16 0,-15-72-416 0,15 82-64 15,-15-82-32-15,23 96 0 0,-12-41-352 0,2 3-64 16,-2 6 0-16,2 0-16 0,-3 0-576 0,1-4-112 16,2-8-32-16,-13-52 0 15,28 85-576-15,-28-85-112 0,27 75-32 0,-27-75 0 16,0 0-1152-16,41 71-224 0</inkml:trace>
  <inkml:trace contextRef="#ctx0" brushRef="#br0" timeOffset="2207.23">4891 11967 39615 0,'0'0'3520'0,"-2"0"-2816"0,4 0-560 0,2-2-144 16,-4 2 992-16,0 0 160 0,6-7 48 0,3-1 0 15,-9 8 688-15,38-22 144 0,-38 22 16 0,52-31 16 16,-52 31-800-16,64-33-176 0,-64 33-16 0,72-34-16 15,-72 34-624-15,73-32-128 0,-73 32-32 0,71-25 0 16,-71 25-672-16,66-20-144 0,-66 20-32 0,55-17 0 16,-55 17-1024-16,0 0-192 0,56-21-64 0,-56 21-20320 15</inkml:trace>
  <inkml:trace contextRef="#ctx0" brushRef="#br0" timeOffset="2404.03">5175 11602 35935 0,'-11'8'1600'0,"7"-6"320"0,-2 2-1536 0,3-1-384 16,3-1 0-16,0 2 0 0,-4 0 1680 0,2 5 272 15,2-9 48-15,0 40 16 0,0-40-368 0,6 62-80 16,-6-62-16-16,13 79 0 0,-8-36-336 0,-1 4-64 16,4 0 0-16,-5-4-16 0,-3-43-672 0,14 83-128 15,-9-40-16-15,-5-43-16 16,15 81-1136-16,-15-81-240 0,23 62-32 0,-23-62-21760 0</inkml:trace>
  <inkml:trace contextRef="#ctx0" brushRef="#br0" timeOffset="2856.26">5654 11477 22863 0,'0'0'496'16,"-3"-2"96"-16,3-2 32 0,0 4 32 0,0 0-528 0,0 0-128 0,3 0 0 0,-3 0 0 0,6 0 4272 0,-6 0 816 16,0 0 160-16,0 0 48 0,38 56-3104 0,-38-56-608 15,30 74-128-15,-30-74-32 0,32 86-208 0,-32-86-64 16,30 96 0-16,-30-96 0 0,24 98-288 0,-24-98-64 15,23 90-16-15,-23-90 0 0,15 84-384 0,-15-84-80 16,18 70 0-16,-18-70-16 0,0 0-304 0,12 66 0 16,-12-66 0-16,0 0 0 0,-2 28 0 0,-2-28-224 15,-2-4 32-15,1-3 16 16,1-5-256-16,-2-3-48 0,-1 0-16 0,1-4 0 16,1-9 48-16,1-9 16 0,-2-3 0 0,-1-9 0 0,5 2 272 0,2-3 160 15,0 1-192-15,0 4 192 0,5-4 0 0,5 4-128 0,-1 3 128 0,4 5 0 16,-3 9 0-16,1-4 0 0,4 5 0 0,2 1 0 15,0 5 0-15,0 3 0 0,4 1 0 0,-3 3 0 16,-18 14 0-16,44-18-128 0,-44 18 128 0,0 0 0 31,63-12-624-31,-63 12-16 0,0 0 0 0,0 0 0 0,77 12-560 16,-77-12-112-16,0 0-32 0,0 0-18752 0</inkml:trace>
  <inkml:trace contextRef="#ctx0" brushRef="#br0" timeOffset="3209.94">6303 11537 42383 0,'0'-2'1872'0,"0"0"400"0,0 2-1824 0,2 0-448 16,1 0 0-16,1 0 0 0,-2 0 1200 0,-2 0 144 15,0 0 16-15,0 0 16 0,0 0 304 0,85 0 64 16,-85 0 16-16,0 0 0 0,0 0-912 0,82 15-176 15,-82-15-32-15,0 0-16 0,0 0-624 0,55 58 0 16,-55-58 0-16,0 0 0 16,0 0-528-16,13 75-80 0,-17-54-16 0,2 2 0 15,-5-8-368-15,-1 5-80 0,-1 5-16 0,-4-3 0 16,-2 3 144-16,0-5 32 0,1-1 0 0,-1-2 0 0,2-2 448 0,2-4 80 16,-4-1 32-16,2-3 0 0,0-1 144 0,3-4 16 15,5-2 16-15,-1-2 0 0,6 2 304 0,-4-6 48 0,8 1 16 0,-4 1 0 16,6-5 256-16,-6 9 64 0,18-16 16 0,-18 16 0 15,0 0-48-15,38-22-16 0,-38 22 0 0,45-24 0 16,-13 8-304-16,2-2-160 0,-34 18 160 0,67-32-160 31,-67 32-432-31,72-27-176 0,-72 27-32 0,64-26-20480 0</inkml:trace>
  <inkml:trace contextRef="#ctx0" brushRef="#br0" timeOffset="3440.56">6938 11659 35007 0,'0'4'3120'0,"-4"-4"-2496"15,4 0-496-15,0 0-128 0,0 0 1440 0,0 0 272 16,0 0 48-16,19-19 16 0,-19 19-112 0,28-25-32 16,-7 7 0-16,1-3 0 0,-22 21-592 0,47-32-112 15,-47 32-32-15,53-30 0 0,-53 30-432 0,49-23-80 16,-49 23-32-16,47-20 0 15,-47 20-656-15,0 0-128 0,58-23-16 0,-58 23-16 16,0 0-896-16,43-19-176 0,-43 19-48 0,0 0-19104 16</inkml:trace>
  <inkml:trace contextRef="#ctx0" brushRef="#br0" timeOffset="3641.05">7167 11300 19343 0,'-13'7'1728'0,"4"-3"-1392"0,3 2-336 0,2-2 0 15,2 1 4352-15,0-5 816 0,1 4 144 0,1-4 48 16,0 0-2848-16,-4 41-560 0,4-41-112 0,4 57-32 16,-4-57-592-16,11 62-128 0,-11-62-32 0,19 69 0 15,-19-69-400-15,18 75-80 0,-18-75 0 0,23 66-16 16,-23-66-560-16,17 64 0 0,-17-64-160 0,19 56 160 31,-19-56-1296-31,0 0-144 0</inkml:trace>
  <inkml:trace contextRef="#ctx0" brushRef="#br0" timeOffset="4024.52">7571 11249 35007 0,'0'-4'3120'0,"0"3"-2496"15,0 1-496-15,0 0-128 0,0 0 1824 0,0 0 352 16,0 0 64-16,0 0 0 0,0 0-16 0,0 0-16 15,0 0 0-15,45 60 0 0,-45-60-736 0,32 58-128 16,-32-58-48-16,36 77 0 0,-36-77-320 0,34 88-64 16,-34-88-16-16,28 94 0 0,-28-94-704 0,23 94-144 15,-23-94-48-15,15 73 0 0,-15-73 0 0,9 63 0 16,-9-63 0-16,0 0 0 16,9 56-864-16,-9-56-160 0,0 0-48 0,0 0 0 15,-3 43 80-15,3-43 16 0,0 0 0 0,-6 2 0 16,6-6 336-16,-6-5 64 0,3-2 0 0,-1-8 16 0,2-2 320 0,-2-7 64 0,0-6 16 0,3-4 0 15,1-5 160-15,1-4 0 16,3-5 128-16,0 3-128 0,2 4 192 0,3 1-16 0,0-4-16 0,1 1 0 16,5-2 48-16,0 2 16 0,4 4 0 0,-1 3 0 15,-3 12-16-15,0 2 0 0,4 3 0 0,4 1 0 16,-4 3-208-16,-19 19 128 0,43-25-128 0,-43 25 0 31,0 0-256-31,49-15-128 0,-49 15-48 0,0 0 0 0,0 0-608 0,0 0-128 16,0 0-32-16,71 45-12880 0,-71-45-2592 0</inkml:trace>
  <inkml:trace contextRef="#ctx0" brushRef="#br0" timeOffset="4643.89">8229 11131 26719 0,'0'0'2368'0,"0"0"-1888"0,0 0-480 0,0 0 0 0,0 0 2432 0,0 0 400 0,36-21 80 0,-36 21 16 0,47-22-608 0,-47 22-112 0,73-25-32 0,-73 25 0 0,75-9-848 0,-75 9-176 0,0 0-48 0,87 5 0 0,-87-5-352 0,0 0-80 0,0 0-16 0,73 45 0 0,-73-45-336 0,0 0-64 0,0 0 0 0,22 59-16 0,-22-59-240 0,-3 43 0 0,3-43 128 0,-6 24-128 0,6-24 0 0,-13 34 0 0,0-15 0 0,1-2 0 0,-3 2-384 0,0-2 48 0,2-2 0 0,-2-2 0 0,6-2-48 0,-6 0-16 0,2 1 0 0,-1-3 0 16,7-3 208-16,-3-3 64 0,7 3 0 0,-3-6 0 15,6 0 128-15,0 0 0 0,0 0-144 0,0 0 144 16,0 0 160-16,0 0 96 0,0 0 32 0,0 0 0 0,0 0 272 16,70 28 48-16,-70-28 16 0,0 0 0 15,0 0-112-15,80 30-32 0,-80-30 0 0,0 0 0 0,0 0-80 0,91 34-16 16,-91-34 0-16,0 0 0 0,62 38-64 15,-62-38 0-15,0 0-16 0,39 58 0 0,-39-58-48 16,0 0-16-16,4 54 0 0,-4-54 0 0,-10 34 160 0,-3-17 48 16,2-2 0-16,-2 0 0 0,-2 0-448 0,-4 2 0 15,-3 0 0-15,1-2 0 16,-4 2-608-16,-3-6-208 0,4 3-32 0,-8-1-16 16,-4 2-368-16,-1-6-80 0,-3 0-16 0,3 1 0 15,3-4-512-15,0-3-96 0</inkml:trace>
  <inkml:trace contextRef="#ctx0" brushRef="#br0" timeOffset="19527.38">25676 11817 26719 0,'-3'0'2368'0,"1"0"-1888"0,0 0-480 0,0 0 0 0,2 0 2112 0,-4-4 336 0,2 2 64 0,-5-2 16 0,1-5-608 0,1-2-112 0,-3-1-16 0,2 1-16 0,1-2-992 0,-1 2-192 0,2-4-32 0,1 5-16 0,1-5 16 0,-6 2 0 0,6 4 0 0,-1-6 0 0,-3 5-112 0,0 1 0 0,2-1-16 0,-1 1 0 0,-5 0-224 0,1 3-32 0,2-3-16 0,-5 9 0 0,-1 1-160 0,-2 7 0 0,0 3 0 0,-4 6 128 0,4 8-128 0,-4 1-272 0,4 6 64 0,0 0 16 0,2-2-48 0,4-2 0 0,-1 6 0 0,5 0 0 0,5 0 80 15,0-8 16-15,0 0 0 0,0-1 0 0,4-5 0 16,-4-20 0-16,0 0 0 0,24 57 0 0,-24-57 144 0,0 0-208 16,0 0 80-16,0 0 128 0,0 0-160 0,0 0 160 15,64 47 0-15,-55-49-144 0,1 0 144 0,-1-2-192 16,0 2 192-16,3-7-192 0,-3 1 48 0,4 1 0 15,-3-3 0-15,1 1 0 0,2 1-32 0,-4-1 0 16,7 2 0-16,-7-1 0 0,-9 8-80 0,0 0 0 16,0 0-16-16,0 0 0 0,56-19 80 0,-56 19 32 15,0 0 0-15,0 0 0 0,0 0 160 0,0 0 0 16,0 0 0-16,0 0 0 0,0 0 0 0,74-2 144 16,-69-1 0-16,3 1 0 0,-8 2-16 0,0 0-128 0,0 0 192 15,0 0-64-15,0 0-128 0,58-23 0 16,-58 23 0-16,0 0 0 0,34-22-400 0,-25 12 32 0,2 1 16 0,3 1 0 31,-14 8-320-31,20-18-64 0,-7 8-16 0,-1 1 0 16,1-4-896-16,0 1-176 0,-2-1-32 0,3 2-16 15,-5 1-768-15,0 1-160 0,1-4-16 0,-3 4-16 16,1-1 944-16,1 1 192 0,-3-3 32 0,-2 3 16 0,-3 3 1648 0,3-1 192 0,0-2 96 0,-4 1 32 16,0 0 1888-16,0 3 384 0,0-8 80 0,-4 3 16 15,4 3-224-15,-5 3-32 0,5-5-16 0,-4 3 0 16,-2-3-928-16,6-1-176 0,-4 3-32 0,1-1-16 15,1-1-640-15,-4 1-128 0,2 6-32 0,-1-3 0 16,1 1-80-16,-2 0-32 0,3 4 0 0,-7 4 0 16,5-2-48-16,-3 2-16 0,0 5 0 0,1 4 0 15,-2 2-96-15,-1 0 0 0,3 4-16 0,-1 2 0 0,2 1-16 16,1 1 0-16,1 1 0 0,0 3 0 0,2-1 64 0,2 0 16 16,0 0 0-16,2-5 0 0,-2-21-80 0,0 0-16 15,13 45 0-15,-13-45 0 0,0 0-144 0,0 0 0 16,0 0 0-16,0 0 128 0,0 0-128 0,0 0 0 15,0 0 0-15,68-20 0 0,-55 6-176 0,-3-1 48 16,-3-3 0-16,3-3 0 0,-1-2-224 0,4 3-32 16,-3-5-16-16,-1-1 0 15,0 0-240-15,-3-3-64 0,0-1 0 0,1 2 0 16,-1 4 32-16,-2-4 0 0,1 3 0 0,-5 3 0 16,6 3 32-16,-6 0 0 0,4 2 0 0,-4-2 0 0,1-3 416 0,-1 1 96 15,4 0 128-15,-4 3-208 0,0-1 208 0,0 0 0 0,4 0 0 0,-4-3 0 16,0 1 0-16,0-7-224 0,0 2 64 0,-4-5 16 31,4 5-256-31,0 2-48 0,-4-3-16 0,3 5 0 0,1 1 144 0,-4 4 16 0,4 0 16 0,-4 2 0 16,2 4 480-16,-3-4 80 0,3 2 32 0,0 0 0 15,2 1 544-15,-4-3 112 0,4 2 32 0,-2 0 0 16,2-2-352-16,0 4-64 0,0 3 0 0,0-1-16 16,-4 1-320-16,4-1-64 0,0 0-16 0,-3 1 0 15,1 2-160-15,2 1 128 0,0-1-128 0,-4 4 128 16,4 0 0-16,0 2 0 0,-4 2 0 0,2 6 0 15,2-4 48-15,-3 11 0 0,3 0 0 0,0 5 0 16,0 7-176-16,3 3 0 0,-1 3 144 0,2 5-144 16,5 5 192-16,-5 6-48 0,6 4 0 0,1-1 0 15,-11-52 48-15,13 83 16 0,-2-32 0 0,2 0 0 16,2-1-80-16,-15-50-128 0,23 83 176 0,-23-83-176 0,30 75 0 16,-30-75-272-16,28 64 16 0,-28-64 16 15,0 0-464-15,43 73-112 0,-43-73-16 0,0 0-17664 16</inkml:trace>
  <inkml:trace contextRef="#ctx0" brushRef="#br0" timeOffset="20046.93">26627 11567 28559 0,'-9'-4'1264'0,"5"2"272"0,4 2-1232 0,-6-2-304 0,6 0 0 0,-3-1 0 0,-1 1 2576 0,2-2 464 0,-4-2 96 0,-3-3 0 0,2 1-1728 0,1-1-368 0,-5 1-64 0,1 3-16 0,3 1-576 0,-3 4-128 0,5 4-32 0,-7 1 0 0,5 1-224 0,-4 5 128 0,1 6-128 0,-3 2 0 0,4 6 0 0,-1 1 128 0,1 6-128 0,3-4 0 0,1 8 0 0,1-2 0 0,2-3 0 0,0 3 0 0,2-6 0 0,0-28 176 0,4 53-176 16,-4-53 160-16,0 0 736 0,0 0 128 0,0 0 48 0,0 0 0 0,0 0-1760 0,0 0-336 0,0 0-80 0,81 19-16 0,-63-38 752 0,-3-5 160 0,0-5 16 0,4-4 16 16,-6 4-128-16,-1-10-16 0,6-6-16 0,1-6 0 15,0-5-384-15,0-1-80 0,-4-1-16 16,4 4 0-16,-8-3-320 0,4-1-64 16,2-15-16-16,-6 1 0 0,-1 1 848 0,-5 3 176 0,-1 10 16 0,-4 0 16 0,0 7 608 0,-4 8 128 15,2 7 32-15,-5 8 0 0,1 3 496 0,1 7 112 16,-5 4 0-16,5 5 16 0,-5 5-336 0,4 4-64 15,3 4 0-15,-7 5-16 0,5 5-96 0,1 4-16 16,-2 7 0-16,-1 1 0 0,5 10-208 0,-4 3-48 16,4 10-16-16,2 0 0 0,2-8 16 0,0 12 16 15,4 9 0-15,1 8 0 0,-1-5-48 0,3 3-16 16,3 5 0-16,1-1 0 0,6-5 48 0,-4-5 0 16,3-3 0-16,-18-59 0 0,38 94-448 0,-38-94 0 15,34 67 0-15,-34-67 0 16,0 0-704-16,58 64-160 0,-58-64-32 0,0 0-16 15,0 0-656-15,90 15-128 0</inkml:trace>
  <inkml:trace contextRef="#ctx0" brushRef="#br0" timeOffset="20580.59">27355 11187 24879 0,'-6'0'1088'0,"2"-5"256"0,2 1-1088 0,-1 0-256 0,3 0 0 0,0 2 0 0,0-1 2480 0,0-3 432 0,0-3 96 0,3-5 0 0,-1 3-944 0,6 5-192 0,-8 6-32 0,0 0-16 0,0 0-736 0,73 40-128 0,-73-40-48 0,47 71 0 0,-47-71-80 0,34 64 0 0,-34-64-16 0,34 100 0 0,-16-48-272 0,-3 3-48 0,-5-2-16 0,-1-10 0 0,-9-43-288 0,10 66-64 0,-10-66-128 0,1 43 192 0,-1-28-192 0,0-11 0 0,-1-3 0 0,-3-2 0 0,4-7-272 0,-6-3-48 0,2-8-16 0,-1-5 0 0,-1-5-272 0,4 5-48 0,0-4-16 0,2-6 0 0,0-11 224 0,0-8 32 0,2-1 16 0,2-6 0 16,2-2 192-16,1-4 32 0,4 8 16 0,3 3 0 15,1 10 160-15,-2 5 0 0,-2 7 0 0,4 8 0 16,-2 6 0-16,2 6 192 0,-15 13 0 0,0 0-16 15,0 0-32-15,62-15 0 0,-62 15 0 0,0 0 0 16,0 0-496-16,0 0-96 16,91 38-32-16,-91-38-19520 0</inkml:trace>
  <inkml:trace contextRef="#ctx0" brushRef="#br0" timeOffset="20930.83">28093 11033 36863 0,'0'6'1632'0,"0"-6"336"0,0 3-1584 0,0 3-384 0,0-6 0 0,0 0 0 0,0 0 1600 0,0 0 256 16,10 45 32-16,-10-45 16 0,9 64-384 0,-9-64-80 16,6 68-16-16,-6-68 0 0,9 73-576 0,-9-73-112 15,9 71-32-15,-9-71 0 0,12 68-320 0,-12-68-64 16,0 0 0-16,28 71-16 0,-28-71-304 0,0 0 0 15,0 0 0-15,0 0 0 0,0 0-320 0,0 0 0 16,71-9-16-16,-61-15 0 16,-1-1-64-16,2-1-16 0,-1-4 0 0,-5 2 0 15,3 3-160-15,-3-9-16 0,-1 1-16 0,-4-7 0 16,2 3 32-16,-4-1 0 0,-5 0 0 0,-5-1 0 16,-1 1 128-16,-2 3 16 0,-4-3 16 0,1 4 0 0,-1 6 96 0,2 4 32 0,0 5 0 0,6 6 0 15,1 3-32-15,1 5-16 0,3 3 0 0,-1 4 0 31,5 1-336-31,-2 7-64 0,0 1-16 0,3 4 0 16,-3 6-1104-16,4-21-208 0,-2 43-48 0,2-43-13072 0</inkml:trace>
  <inkml:trace contextRef="#ctx0" brushRef="#br0" timeOffset="21295.49">28738 11501 12895 0,'0'2'1152'0,"-4"0"-928"0,2 1-224 0,2-3 0 0,0 2 6096 0,0 2 1184 0,0 0 224 0,0 3 48 0,0-7-4512 0,0 0-912 0,0 61-176 0,-4-37-32 0,1 4-704 0,-3-2-128 0,0 8-16 0,1-2-16 0,-5-4-1056 0,1-1-272 0,1 5-32 0,1-4-21968 0</inkml:trace>
  <inkml:trace contextRef="#ctx0" brushRef="#br0" timeOffset="21784.84">29136 10740 17503 0,'-4'0'1552'0,"4"0"-1232"15,0 2-320-15,0-2 0 0,0 4 3008 0,0-4 528 16,4 0 112-16,-2 3 32 0,-2-3-288 0,0 0-48 15,0 0-16-15,0 0 0 0,70 70-1664 0,-70-70-320 16,0 0-80-16,52 77-16 0,-52-77-176 0,40 69-48 16,-40-69 0-16,28 70 0 0,-28-70-320 0,19 66-80 15,-19-66-16-15,9 56 0 0,-9-56-256 0,6 43-48 0,-6-43-16 0,0 0 0 16,0 42-160-16,0-35-128 0,-4 1 192 0,2-5-192 16,0 1 0-16,0-4 0 0,-3 0 0 0,5 0 0 31,-4 0-272-31,0 0-112 0,2-9-32 0,-2-6 0 15,1-10-48-15,1-3-16 0,2-6 0 0,0-3 0 0,2-8 272 0,1-6 48 0,1-4 16 0,2-3 0 16,3-2 144-16,-3 2 0 0,3 9 0 0,1 0-128 16,3 6 128-16,-4 1 0 0,6 3 0 0,0 1 0 15,4 6 0-15,0 6 256 0,-4 4-64 0,0 5-16 16,4 4 16-16,-19 13 0 0,34-16 0 0,-34 16 0 16,0 0-192-16,0 0 0 0,0 0 0 0,0 0 0 15,80 16-640-15,-80-16-16 0,0 0 0 0,0 0 0 16,0 0-512-16,0 0-112 0,44 62 0 0,-44-62-19376 15</inkml:trace>
  <inkml:trace contextRef="#ctx0" brushRef="#br0" timeOffset="22059.62">29784 10415 4607 0,'6'-10'400'0,"-2"5"-400"0,-2 1 0 0,2 2 0 0,-4 2 6288 0,3 0 1184 0,-3 0 224 0,0 0 48 0,0 0-3600 0,0 0-736 0,0 0-144 0,40 77-16 0,-40-77-1584 0,19 77-304 0,-19-77-64 0,18 98-16 0,-8-36-192 16,-5 4-32-16,1 3-16 0,0-5 0 0,-3-6-480 0,1-3-112 0,-4-2 0 0,2-5-16 0,2 1-432 0,-4-49 0 0,9 87-224 0,-9-87 80 0,10 79-1248 0,-10-79-240 0,9 60-48 0,-9-60-20464 0</inkml:trace>
  <inkml:trace contextRef="#ctx0" brushRef="#br0" timeOffset="22236.01">30376 11131 35935 0,'-5'4'3200'15,"1"-1"-2560"-15,4-3-512 0,0 0-128 0,0 0 1680 0,0 0 320 16,-6 25 64-16,3-10 16 0,1 4-496 0,-8 5-112 16,3 6 0-16,-3 8-16 0,3 1-944 0,-2 2-192 15,-1 3-48-15,1-5 0 16,-1 1-1168-16,1-5-256 0,3-1-32 0,-3-4-19680 16</inkml:trace>
  <inkml:trace contextRef="#ctx0" brushRef="#br0" timeOffset="22685.34">30812 10558 39615 0,'0'0'3520'0,"0"0"-2816"0,0 0-560 0,0 0-144 16,0 0 1024-16,0 0 192 0,0 0 16 0,0 0 16 16,0 0 48-16,0 0 16 0,70 54 0 0,-70-54 0 15,0 0-288-15,56 90-64 0,-56-90-16 0,38 81 0 16,-38-81-272-16,30 81-48 0,-30-81-16 0,23 73 0 16,-23-73-288-16,11 58-64 0,-11-58-16 0,0 0 0 15,9 59-240-15,-9-59 0 0,0 0 0 0,0 0 0 16,-11 34-176-16,11-34-80 0,-9 0 0 0,5-2-16 15,-6-6-368-15,5-1-64 0,-5-3 0 0,5-6-16 16,-5-5 48-16,3-3 16 0,1-2 0 0,1-6 0 0,5-4 336 0,0-1 80 16,0-4 16-16,1-4 0 0,3-2 224 0,2-4 0 15,3 4 0-15,4-9 0 0,2-2 192 0,4-2 48 16,2 7 0-16,1 3 0 0,3 8 240 0,-3 5 48 16,3 3 16-16,-1 10 0 0,1 0-16 0,-3 5 0 15,3 6 0-15,-25 15 0 0,45-24-336 0,-45 24-64 16,0 0 0-16,47-10-128 0,-47 10-128 0,0 0-144 15,0 0-32-15,0 0 0 16,0 0-896-16,43 64-176 0,-43-64-32 0,0 0-20576 0</inkml:trace>
  <inkml:trace contextRef="#ctx0" brushRef="#br0" timeOffset="23070.25">31466 10462 14735 0,'0'-6'1312'0,"0"6"-1056"0,0 0-256 0,0 0 0 16,12-13 5712-16,-12 13 1088 0,0 0 224 0,22-15 32 16,-22 15-3936-16,49-25-800 0,-17 9-144 0,2 1-48 15,-34 15-608-15,64-19-128 0,-64 19-32 0,56-6 0 16,-56 6-464-16,0 0-112 0,0 0-16 0,79 21 0 16,-79-21-560-16,0 0-208 0,0 0 144 0,0 0-144 15,23 71-192-15,-23-71-112 0,-10 38-16 0,1-16-16 16,-4 5-48-16,1 1-16 0,-3 2 0 0,-3-2 0 15,3 0 48-15,-4 0 16 0,4-3 0 0,2-4 0 16,-1-5 192-16,3 0 144 0,6-7-192 0,-5-3 192 0,10-6 0 0,0 0 0 16,-4 3 0-16,4-3 0 0,0 0 352 0,0 0 32 15,15-15 0-15,-15 15 0 0,0 0 128 0,25-17 16 16,-25 17 16-16,0 0 0 0,47-11 32 0,-47 11 16 16,0 0 0-16,52-15 0 0,-52 15-80 0,0 0 0 15,77-9-16-15,-77 9 0 16,57-15-800-16,-57 15-144 0,52-12-48 0,-52 12 0 15,51-9-432-15,-51 9-96 0,0 0 0 0,53-8-16 16,-53 8-864-16,0 0-160 0,0 0-48 0,0 0-19520 0</inkml:trace>
  <inkml:trace contextRef="#ctx0" brushRef="#br0" timeOffset="24388.7">25844 13632 26719 0,'1'-6'2368'0,"-1"3"-1888"0,0-5-480 0,-1 6 0 0,-1-2 2512 0,0-1 416 0,2-3 80 0,-6-7 0 0,-3-5-1024 0,-1-5-224 0,-3 6-32 0,2-3-16 0,-2 7-736 0,3 4-144 0,-3 1-16 0,2 6-16 0,2 3-352 0,-6 1-80 0,5 5-16 0,-3 5 0 0,2-3-352 0,-2 4-208 0,1 4 16 0,-1 6 16 0,-2 3-336 0,2 3-80 0,2 3-16 0,1 4 0 0,1-2 32 0,5 1 0 0,2-1 0 0,2 0 0 0,2-2 64 0,8-1 32 0,-10-29 0 0,22 47 0 0,-22-47-1088 0,0 0-224 0,0 0-32 0,0 0-16 16,102 15-1328-16,-102-15-272 0,0 0-48 0,63-34-16 16,-63 34 1664-16,47-30 336 0,-47 30 64 0,40-23 16 15,-40 23 80-15,0 0 32 0,0 0 0 0,66-24 0 0,-66 24 1056 0,0 0 256 0,0 0 0 0,0 0 0 16,0 0 1456-16,0 0 336 0,0 0 80 0,79-8 16 15,-79 8-160-15,0 0-16 0,0 0-16 0,86-7 0 16,-86 7-1232-16,0 0-240 0,94-23-48 0,-94 23-16 16,68-21-160-16,-68 21 0 0,64-18 0 0,-64 18 0 15,56-23-384-15,-56 23-16 0,0 0 0 0,73-30 0 16,-73 30 16-16,42-24 16 0,-27 9 0 0,-4 1 0 16,2 1 624-16,-4 2 128 0,-3-4 32 0,2 2 0 15,-3 2 784-15,-5-1 144 0,0 1 48 0,0-4 0 16,-5 6 16-16,1-5 0 0,-6 3 0 0,5 2 0 15,-5-1-128-15,-3 3-32 0,-2-1 0 0,0 5 0 16,-4-3-432-16,1 0-96 0,3 4-16 0,-4 1 0 16,6 2-304-16,-2 1-64 0,3 4-16 0,-1 3 0 15,0 1-128-15,2 5-16 0,1 0-16 0,1-4 0 0,3 2-160 0,-3 2 192 16,3 4-192-16,-1 4 192 0,5 1 0 0,-2 0 0 16,4 1 0-16,0-1 0 0,4-1-32 0,-2-2 0 15,5-5 0-15,-1-1 0 0,-6-15-160 0,0 0 128 16,0 0-128-16,0 0 128 0,0 0-128 0,79-3 0 15,-62-10-160-15,-2-6 160 0,4-4-224 0,-4-3 48 16,-2 5 16-16,2-11 0 16,0-3-224-16,4-14-64 0,-4-4 0 0,3-3 0 15,-4-1-224-15,1-1-48 0,-6 2-16 0,0 1 0 16,-3-1-192-16,-2 3-32 0,1 8-16 0,-5-4 0 0,-3 6 656 0,-1 0 144 16,-2 1 32-16,1 3 0 0,-8-4 1040 0,1 9 224 15,-1 6 32-15,4 9 16 0,3 10-256 0,-3 3-48 0,3 10-16 0,-2 1 0 16,7 5-16-16,-3 1 0 0,2 8 0 0,-2 0 0 15,4 3-288-15,0 4-64 0,4 16-16 16,2 3 0-16,-1 11-96 0,8 6-32 0,-1 0 0 0,1 0 0 16,2 2-128-16,4-6-16 0,-4 1-16 0,3-9 0 15,1-1-176-15,-19-49 0 0,40 81 144 0,-40-81-144 32,47 68-400-32,-47-68-160 0,49 62-16 0,-49-62-16 15,0 0-640-15,82 67-128 0,-82-67-32 0,0 0-18384 0</inkml:trace>
  <inkml:trace contextRef="#ctx0" brushRef="#br0" timeOffset="24840.96">27219 13260 16575 0,'-5'-6'1472'0,"1"1"-1168"0,-2 1-304 0,2 2 0 0,3 2 3776 0,-3-6 704 0,-9-1 144 0,-2-6 32 0,-10-2-1456 0,1-2-304 0,5 4-48 0,0 1-16 0,4 9-1504 0,2-5-304 0,2 6-64 0,1 2-16 0,1 4-368 0,0 3-64 0,3 7 0 0,-2-1-16 0,3 7-336 0,1 3-160 0,2 7 160 0,2-2-160 0,0 6 0 0,0 0 0 0,2-4 0 0,2 2-160 0,-1-2 160 0,3 0-208 0,4 6 80 0,-5-6 128 0,-5-30-320 0,19 58 48 0,-19-58 16 0,0 0 0 0,0 0-16 0,0 0 0 16,0 0 0-16,0 0 0 0,0 0-64 0,0 0-16 15,86-2 0-15,-76-26 0 0,3-6-32 0,2-9 0 16,-4-6 0-16,2 2 0 15,-1-5-304-15,-3-3-64 0,0 2-16 0,-1-1 0 16,0-1-1040-16,-5-3-224 0,1 0-32 0,-8 3-16 16,1 7 864-16,-3-7 160 0,-5-5 32 0,-3 0 16 0,3 7 2080 0,-6 6 400 0,6 8 96 0,-4 5 16 15,6 6 80-15,-1 5 32 0,1 12 0 0,-1 1 0 16,5 10-560-16,1 2-112 0,-2 6-32 0,3 3 0 16,3 6-160-16,0 7-16 0,0 5-16 0,3 10 0 15,3 4-224-15,0 2-32 0,-1-9-16 0,3 9 0 16,7 17-144-16,-2 12-48 0,4 10 0 0,5-3 0 15,-3-4 48-15,2-6 16 0,1-5 0 0,3-6 0 16,-25-60-400-16,45 91-176 0,-45-91 16 0,51 78 0 16,-51-78-1136-16,54 72-240 0,-54-72-32 0,0 0-12928 15,85 58-2592-15</inkml:trace>
  <inkml:trace contextRef="#ctx0" brushRef="#br0" timeOffset="25441.55">27834 12922 19343 0,'0'-6'1728'0,"0"6"-1392"0,0-4-336 0,0 4 0 0,0 0 2640 0,0 0 464 0,0-3 96 0,0 3 0 0,5 0-224 0,-1 3-48 0,-4-3-16 0,0 0 0 0,0 0-1696 0,49 72-320 0,-49-72-80 0,38 77-16 0,-38-77-96 0,39 90-32 0,-16-37 0 0,-23-53 0 0,33 97-112 0,-18-50-32 0,-15-47 0 0,21 87 0 0,-21-87-160 0,13 54-48 0,-13-54 0 0,0 0 0 0,4 47-128 0,-4-41-48 0,0-2 0 0,0-4 0 0,-4 0-144 0,4-10-192 0,-5-3 32 0,1-6 16 0,-2-1-304 0,3-5-64 0,-1-3-16 0,2-2 0 0,-4-2 112 0,2-8 32 15,1-1 0-15,1-4 0 0,2-4 224 0,0 2 160 16,2-5-192-16,1 3 192 0,-1 2 0 0,2-2 0 16,6 6 0-16,-1 1 0 0,0 7 144 0,3-3 48 15,5 6 0-15,-2 0 0 0,0 10-16 0,0 3 0 16,0 6 0-16,2 1 0 0,-17 12-176 0,0 0 0 15,0 0 0-15,67-5 0 16,-67 5-656-16,0 0-64 0,0 0-16 0,87 26-12896 0,-87-26-2560 16</inkml:trace>
  <inkml:trace contextRef="#ctx0" brushRef="#br0" timeOffset="25860.56">28501 12783 17503 0,'-4'0'1552'16,"4"0"-1232"-16,0 3-320 0,0-3 0 0,0 6 4656 0,-4-4 864 16,3 5 176-16,1 8 48 15,-4 8-2944-15,4 7-592 0,0 13-112 0,0 1-32 0,4 2-752 0,1 3-160 16,5 4-16-16,-1-6-16 0,0 2-368 0,-9-49-80 15,25 77-16-15,-25-77 0 0,0 0-336 0,39 69-80 16,-39-69-16-16,0 0 0 0,0 0-224 0,0 0-128 16,72-7 128-16,-61-10-208 0,6-4-128 0,-2-3-32 15,-4-6 0-15,2 0 0 16,0-2-208-16,-3-2-32 0,-5 0-16 0,1-2 0 16,-2-1-144-16,-4 1-48 0,0-1 0 0,0 3 0 15,-8 4 304-15,1-4 48 0,-6 0 16 0,0 2 0 0,-4-2 240 0,-2 0 48 16,-4 1 16-16,3 4 0 0,1 3 144 0,4 5 0 15,-2 6 0-15,0 6 0 0,4 3 0 0,-2 4 192 16,5 2-64-16,1 8 0 0,0 1-128 0,3 5 176 16,-2 4-176-16,7 7 192 0,1-3-192 0,0-22-256 0,1 42 64 0,-1-42 16 31,0 0-352-31,23 69-80 0,-23-69-16 0,30 60-18288 0</inkml:trace>
  <inkml:trace contextRef="#ctx0" brushRef="#br0" timeOffset="26060.23">29191 13081 39615 0,'0'0'1760'0,"0"0"352"0,0 0-1680 0,0 0-432 0,0 0 0 0,0 0 0 16,0 0 1216-16,0 0 144 0,28 68 48 0,-28-68 0 15,5 56 80-15,-5-56 32 0,-1 59 0 0,1-59 0 0,-6 56-944 0,-2-30-192 16,7 1-48-16,-9-7 0 15,1 5-1232-15,-1-3-240 0,1-3-48 0,0-4-20448 16</inkml:trace>
  <inkml:trace contextRef="#ctx0" brushRef="#br0" timeOffset="26477.45">29694 12489 19343 0,'-5'4'1728'0,"-1"-4"-1392"0,6 0-336 0,-4 0 0 15,4 2 4704-15,0-2 864 0,0 4 192 0,-4-4 16 16,4 4-3248-16,0-4-656 0,0 0-128 0,0 0-16 16,0 0-512-16,38 58-112 0,-38-58-16 0,0 0 0 15,43 68-208-15,-43-68-48 0,0 0-16 0,34 67 0 16,-34-67-176-16,23 62-16 0,-23-62-16 0,24 72 0 15,-24-72-224-15,19 62-64 0,-19-62 0 0,11 52 0 16,-11-52-320-16,0 0 144 0,0 0-144 0,10 49 0 16,-10-49 0-16,-4 8 0 0,2-7 0 0,-2-2 0 31,0-1-432-31,-1-4-32 0,3-1-16 0,-6-3 0 0,6-1-288 0,-1-8-48 16,-3-2-16-16,6-3 0 0,0-8 256 0,-4-2 32 0,8-9 16 0,-4-6 0 0,6-2 224 15,-3-3 48-15,7 3 16 0,-4 2 0 0,5 6 240 16,2 4-192-16,-2 5 192 0,2 2-192 0,1 4 192 15,1 3 0-15,-4 10 0 0,2 4 0 0,-13 11 0 0,0 0 0 16,0 0 176-16,0 0-48 0,68-8-128 0,-68 8-240 16,0 0 64-16,0 0 16 15,0 0-672-15,71 53-144 0,-71-53-32 0,0 0-19536 16</inkml:trace>
  <inkml:trace contextRef="#ctx0" brushRef="#br0" timeOffset="26861.45">30313 12409 23039 0,'0'0'2048'0,"0"0"-1648"0,0 0-400 0,0 0 0 0,0 0 3648 0,0 3 656 0,0-3 128 0,0 4 32 0,0-4-2032 0,0 0-384 0,0 0-96 0,1 58-16 0,-1-58-608 0,0 53-128 0,0-53-32 0,0 64 0 0,0-17-304 0,4 0-64 0,-4-4-16 0,0-43 0 0,10 83-224 0,-10-83-48 0,15 67-16 0,-15-67 0 0,0 0-224 0,33 62-32 0,-33-62-16 0,0 0 0 0,0 0-224 0,0 0 0 0,68 2 0 0,-53-17 0 0,-2 0 0 0,-3-5 0 0,3-7-192 0,-2 1 192 0,-1 2-368 0,-1-5 48 0,0-8 0 0,1-3 0 15,-1-1-224-15,-3-2-32 0,-2 3-16 0,-4 3 0 16,-4 7 48-16,-2-2 16 0,-3 4 0 0,-6 1 0 0,2 5 112 0,-6 1 32 15,4-2 0-15,0 5 0 0,-4 3 32 0,4 3 16 16,-4 3 0-16,4 3 0 0,-4 6 16 0,0 6 16 16,4 3 0-16,-3 3 0 15,3 3-144-15,1 3-16 0,5 1-16 0,3 0 0 16,1 2-144-16,5-21-16 0,-4 45-16 0,4-45-18592 16</inkml:trace>
  <inkml:trace contextRef="#ctx0" brushRef="#br0" timeOffset="27061.99">30775 12632 13823 0,'0'0'1216'0,"0"0"-960"16,0 0-256-16,0 0 0 0,0 0 6176 0,0 0 1184 0,0 0 256 0,0 0 32 16,21 60-4224-16,-21-60-848 0,0 0-160 0,7 76-48 15,-7-76-560-15,2 62-112 0,-2-62-32 0,-6 64 0 16,6-64-1280-16,-15 67-256 0,6-33-128 0,-1-2 128 31,-3-2-1632-31,-2 0-336 0,0-2-64 0,0-1-21136 0</inkml:trace>
  <inkml:trace contextRef="#ctx0" brushRef="#br0" timeOffset="27463.87">31207 12153 35935 0,'-4'2'3200'0,"2"0"-2560"15,2 0-512-15,0-2-128 0,0 0 1696 0,0 0 320 16,0 0 64-16,0 0 16 0,0 0 16 0,0 0 16 16,0 0 0-16,0 0 0 0,44 62-592 0,-44-62-112 15,0 0-16-15,0 0-16 0,54 81-496 0,-54-81-112 16,0 0-16-16,42 80 0 0,-42-80-608 0,24 59-160 15,-24-59 0-15,0 0 0 0,24 73 0 0,-24-73 0 16,0 0 0-16,12 53 0 0,-12-53 0 0,0 0 0 16,0 0 0-16,0 0 0 15,0 0-576-15,0 0-128 0,-6-2-48 0,0-8 0 16,3-3-224-16,-1-2-48 0,2-4-16 0,-4-5 0 16,6-2 0-16,-3-5 0 0,3-2 0 0,0-5 0 15,3 2 432-15,-3-1 96 0,6 3 0 0,-2-4 16 0,1 1 496 0,5 1 0 0,-5 4-128 0,5 4 128 16,-1 5 192-16,1 5 96 0,-1-1 16 0,0 6 0 15,-9 13 96-15,30-21 32 0,-30 21 0 0,0 0 0 16,0 0-240-16,53-9-64 0,-53 9 0 0,0 0 0 31,0 0-704-31,0 0-128 0,68 15-48 0,-68-15-13600 0,0 0-2736 0</inkml:trace>
  <inkml:trace contextRef="#ctx0" brushRef="#br0" timeOffset="27897.15">31855 11918 42383 0,'-3'0'1872'0,"1"0"400"0,2 0-1824 0,0 0-448 15,0 0 0-15,0 0 0 0,0 0 1072 0,0 0 112 16,26-15 32-16,-26 15 0 0,38-19 512 0,-38 19 96 16,49-15 32-16,-49 15 0 0,50-9-688 0,-50 9-128 15,0 0-16-15,70 6-16 0,-70-6-384 0,0 0-80 16,0 0-16-16,66 37 0 0,-66-37-384 0,0 0-144 15,0 0 0-15,11 55 0 16,-11-55-704-16,0 0-128 0,-9 41-16 0,9-41-16 16,-16 34 160-16,16-34 16 0,-15 34 16 0,15-34 0 15,-18 28 112-15,18-28 32 0,-12 19 0 0,12-19 0 0,-9 15 272 0,9-15 64 16,0 0 16-16,0 0 0 0,0 0 304 0,0 0 48 0,0 0 16 0,0 0 0 16,0 0 368-16,0 0 80 15,0 0 0-15,0 0 16 0,0 0 160 0,70 24 16 16,-70-24 16-16,0 0 0 0,0 0-240 0,0 0-48 0,86 43-16 0,-86-43 0 15,0 0-400-15,69 38-144 0,-69-38 0 0,0 0 0 16,0 0 0-16,68 39 0 0,-68-39 0 0,0 0 0 16,0 0 0-16,0 0 0 0,0 0 0 0,15 66 0 15,-15-66 0-15,-19 30 0 0,6-11 0 0,2-2 0 16,-8 2 0-16,-2-1 0 0,-1 5 0 0,-2-2 0 16,-8 1 0-16,1-3 0 0,-2 2 0 0,-1-4 0 15,4-2-544 1,2 0-96-16,-6-2-32 0,2 0-16400 0,5-2-3280 0</inkml:trace>
  <inkml:trace contextRef="#ctx0" brushRef="#br0" timeOffset="152756.62">26603 5989 22111 0,'2'0'1968'0,"-2"-4"-1584"0,0 2-384 0,3 1 0 0,-3-1 2816 0,0-2 496 0,2-2 80 0,6 1 32 0,-3-8-928 0,1-1-192 0,4 7-48 0,-3-3 0 0,1 3-1072 0,-1 1-224 0,-1 4-32 0,3 2-16 0,-5-1-160 0,3 4-48 0,1 5 0 0,-2-1 0 0,-3 3-128 0,-1-1-16 0,2 6-16 0,0 2 0 0,-2 2-192 0,-2 5-32 0,3 3-16 0,-3 5 0 0,0 1-128 0,-3 5-32 0,1-2 0 0,-6 5 0 0,3 4-144 0,-7-2 0 0,3-1 0 0,-1-7 0 0,1 3 0 0,-4 0 0 0,2-3 0 0,1-1 0 0,-3-2 0 0,7-4-176 0,-3-9 48 0,3-2 0 31,3-4-352-31,3-4-64 0,-4-3-16 0,2-6 0 16,4-2-80-16,2-7 0 0,1-8-16 0,3-6 0 0,3-7 80 16,2-4 32-16,4-5 0 0,2-4 0 0,4 0 208 0,-3-3 32 0,5 0 16 0,1-5 0 15,0 6 160-15,-3 5 128 0,1 6-192 0,-3 1 192 16,5 1 0-16,-1 2 0 0,-1 3 0 0,-5 7 144 16,0 5 256-16,-4 5 48 0,0 1 16 0,-2 3 0 15,-2 6 32-15,-1 0 0 0,-1 6 0 0,-5 3 0 16,-4 1-80-16,2 1-16 0,-2 4 0 0,-2 2 0 0,-2 2-96 15,0-1-32-15,-1 3 0 0,-1-2 0 0,2 0-272 0,-1-1 160 16,-1 3-160-16,-2 0 128 0,3-2-128 0,-1-4 0 16,6 1 0-16,-6-6 0 15,6-1-672-15,-1-1-16 0,2-4 0 0,1-1 0 16,2-3-224-16,-2 0-48 0,5-3-16 0,-1-1 0 16,-2-2 96-16,2-1 32 0,3-3 0 0,0-3 0 15,1 0 0-15,1 2 0 0,2-4 0 0,-3 5 0 0,-1 1 848 0,0-1 0 16,1 5 176-16,-3 3-32 0,3 0 688 0,-3 4 144 15,3 2 32-15,-1 3 0 0,-3 1-128 0,-3 1-32 16,3 4 0-16,0 0 0 0,-6 2 0 0,3 0 0 16,-3 4 0-16,0 0 0 0,0 2-288 0,0-1-64 15,0-1-16-15,-3-2 0 0,6-2-336 0,-3-4-144 0,2 3 128 0,2-9-128 32,-4-5-384-32,0 0-144 0,0 0-48 0,0 0 0 15,0 0-640-15,0 0-144 0,0 0-32 0,90 4-18576 0</inkml:trace>
  <inkml:trace contextRef="#ctx0" brushRef="#br0" timeOffset="153075.64">27599 5989 18431 0,'4'-9'816'0,"-3"3"160"0,-1 2-784 0,0 2-192 0,0 2 0 0,-1 0 0 0,1 2 4352 0,-4 4 816 0,0 1 160 0,-2 9 48 0,-3 2-2704 0,0 7-544 0,3-1-96 0,-3 6-32 0,3-2-768 0,-2 4-144 0,7 2-48 0,-5 0 0 0,4 0-352 0,2-34-80 0,4 58-16 0,-4-58 0 0,0 0-368 0,0 0-80 0,34 66-16 0,-34-66 0 0,0 0-256 0,0 0-64 0,65-4-16 0,-46-9 0 0,-2-4-352 0,0-2-64 0,4-3-16 0,-8-1 0 0,2 2 128 0,0 1 0 16,0-3 16-16,-2 3 0 0,-3 1 112 0,-5 0 32 0,5 0 0 0,-7-1 0 0,3 3 160 0,-6 5 48 0,0-3 0 0,-4 2 0 0,2 4 144 0,-7-4 0 16,5 5 0-16,-5 1 0 0,3 1 128 0,-3 0 16 15,-4 3 0-15,1-1 0 0,3 2-144 0,-4 2 0 16,3 0 0-16,1 0 128 0,1 0-256 0,5 0-64 15,-3 0-16-15,-1 0 0 16,5 0-272-16,-2 0-48 0,4 0-16 0,0 0 0 16,0 0-384-16,0 0-80 0,0 2-16 0,4 0-11008 0,1 0-2192 0</inkml:trace>
  <inkml:trace contextRef="#ctx0" brushRef="#br0" timeOffset="153426.79">27930 5903 23951 0,'0'0'1056'0,"0"0"224"0,0 0-1024 0,0 0-256 0,0 2 0 0,0-1 0 16,1 1 3344-16,-1 2 624 0,4 0 112 0,0 3 16 16,-4-7-2032-16,0 0-400 0,0 0-96 0,30 72-16 15,-30-72-464-15,0 0-80 0,38 81-32 0,-38-81 0 16,0 0-384-16,39 92-80 0,-39-92 0 0,0 0-16 16,38 75-368-16,-38-75-128 0,0 0 0 0,0 0 0 15,37 69 0-15,-37-69 0 0,0 0-128 0,0 0 128 16,0 0-416-16,0 0 32 0,0 0 0 0,0 0 0 0,0 0 128 15,0 0 48-15,0 0 0 0,0 0 0 0,0 0 80 0,0 0 128 16,15-17-208-16,-15-3 80 0,0-1 128 0,0-3 0 16,6-8-144-16,-2-4 144 0,-2 4 0 0,1 2 0 15,3 6 0-15,0-7 0 0,3-2 128 0,0-3-128 16,5-4 192-16,-1 7-64 0,2-1-128 0,0 6 128 16,-4 3-128-16,2 1 128 0,0 5-128 0,-3 4 0 15,-3 0 0-15,3 4 0 16,-1 1-496-16,-1 3-16 0,-3-1-16 0,-1 6 0 15,2-3-336-15,-6 5-64 0,2 0-16 0,-2 0-18320 0</inkml:trace>
  <inkml:trace contextRef="#ctx0" brushRef="#br0" timeOffset="153892.82">28905 5918 29487 0,'6'-21'1296'0,"-3"12"288"0,-1-1-1264 0,2 1-320 0,0 3 0 0,-4 2 0 0,2 1 2592 0,1-1 464 0,3-2 80 0,3 1 32 0,5 3-1408 0,-14 2-288 0,0 0-48 0,0 0-16 0,0 0-432 0,58 69-80 0,-58-69-32 0,0 0 0 0,34 85-176 0,-34-85-48 0,18 79 0 0,-18-79 0 0,15 77-256 0,-15-77-48 0,6 66-16 0,-6-66 0 0,4 54-320 0,-4-54 128 0,-4 41-128 0,2-29 0 0,-2-3 0 0,1-3 0 0,1-4 0 0,-2-4 0 0,-2 0-272 0,3-6-32 0,-3-3 0 0,2-2 0 15,2-2-176-15,2-6-32 0,0-3-16 0,2-8 0 0,2 2 160 0,2-8 48 16,3-5 0-16,0 4 0 0,5 1 176 0,1-5 144 16,3-4-192-16,3 4 192 0,2-1-128 0,-3 7 128 15,5 1 0-15,-3 6 0 0,3 7 0 0,-1 3 0 0,-3 7 0 0,1-2 0 16,-22 15-288-16,38-10 48 0,-38 10 16 0,0 0 0 31,0 0-704-31,68 2-144 0,-68-2-16 0,0 0-18752 0</inkml:trace>
  <inkml:trace contextRef="#ctx0" brushRef="#br0" timeOffset="154214.28">29627 5715 19343 0,'-10'5'1728'0,"5"-1"-1392"0,-3 2-336 0,2-1 0 15,5-1 4704-15,1 0 864 0,-4 3 192 0,0 7 16 16,2 4-2960-16,-2 7-576 0,-1 7-128 0,1 7-32 15,4-39-544-15,4 72-96 0,-4-72-32 0,5 60 0 16,-5-60-464-16,0 0-112 0,29 79 0 0,-29-79-16 0,0 0-560 0,0 0-96 16,0 0-32-16,67 54 0 0,-67-54-128 0,0 0 0 15,58-20-160-15,-35 3 160 16,-4-2-448-16,2-2 16 0,1-7 0 0,-1 0 0 16,-2 0-192-16,-1-2-32 0,-3-1-16 0,-3 3 0 15,-3-4 16-15,-5 6 0 0,-4 0 0 0,-6 3 0 16,2 1 160-16,-11 3 48 0,0 4 0 0,-3 0 0 0,-7 2 144 0,3 3 48 15,1 6 0-15,-2 3 0 0,5 1-128 0,-3 1 0 16,6 7-16-16,-2-2 0 16,6 3-208-16,-3 0-32 0,5 3-16 0,3 1 0 15,1 0-304-15,1-4-64 0,2 3-16 0,2-12-17136 0</inkml:trace>
  <inkml:trace contextRef="#ctx0" brushRef="#br0" timeOffset="154911.97">30615 5720 10127 0,'-4'0'896'0,"4"0"-704"0,0 0-192 0,0 0 0 0,0 0 2304 0,0 0 448 0,0 0 64 0,4 0 32 0,-4-3 672 0,6 1 144 0,-2-4 32 0,3 2 0 0,2-1-1376 0,1 1-272 0,-10 4-48 0,0 0-16 0,0 0-1088 0,58-9-208 0,-58 9-48 0,0 0-16 0,0 0 0 0,71 5 0 0,-71-5 0 0,0 0 0 0,0 0-192 0,0 0-48 0,78 32 0 0,-78-32 0 0,0 0-160 0,0 0-32 0,0 0-16 0,0 0 0 0,0 0-176 0,47 73 0 0,-47-54 0 0,-6 2 0 0,-2 1-224 0,-1 1-80 0,1-2-16 0,1-3 0 0,1-1-96 0,-3 0-32 0,-6 2 0 0,2 2 0 15,-2 1 160-15,0-5 32 0,0 0 0 0,-2-2 0 16,5-5 256-16,-3-1-160 0,6-3 160 0,0-3-128 16,-1-1 128-16,6 2 0 0,3-8 0 0,1 2 0 0,0 2 240 0,1-5 16 15,5 1 16-15,2-2 0 0,-3 3 128 0,5-1 32 16,3-2 0-16,2 1 0 0,-15 5-32 0,0 0 0 16,49-10 0-16,-49 10 0 0,0 0-256 0,67-13-144 15,-67 13 160-15,57-9-160 0,-57 9-192 0,0 0-128 16,69-10-16-16,-69 10-16 15,0 0-800-15,70-11-144 0</inkml:trace>
  <inkml:trace contextRef="#ctx0" brushRef="#br0" timeOffset="155279.65">31303 5750 38703 0,'-8'8'1712'0,"7"-2"352"0,-3-3-1648 0,2 3-416 0,2-4 0 0,0 5 0 16,0-3 1216-16,0 6 144 0,0-10 48 0,0 0 0 16,6 69-288-16,-6-69-48 0,9 62-16 0,-9-62 0 15,0 0-480-15,19 77-80 0,-19-77-32 0,0 0 0 16,0 0-336-16,43 68-128 0,-43-68 0 0,0 0 144 16,0 0-144-16,0 0-192 0,68 7 32 0,-53-18 16 15,3-4-192-15,1-2-48 0,-4 0 0 0,-2-3 0 16,4-3-256-16,0-3-48 0,-2-1-16 0,0-1 0 15,-2 2 0 1,-5-6 0-16,0 4 0 0,-8 3 0 0,0 5 224 0,-4-1 32 0,-2 2 16 0,-3 2 0 16,-6 6 192-16,0-2 48 0,1 7 0 0,-4-3 0 15,3 5 352-15,-4 2 80 0,0-2 16 0,4 4 0 16,-4 4-128-16,4-4 0 0,2 4-128 0,2 2 192 0,3-5-192 0,3 3 0 16,1 0 0-16,2-2 0 0,2 3 0 0,0-1-160 15,0-4 32-15,0 0 0 16,0 0-864-16,0 0-160 0,0 0-48 0,0 0-15856 15</inkml:trace>
  <inkml:trace contextRef="#ctx0" brushRef="#br0" timeOffset="155550.62">31846 5662 33167 0,'0'0'1472'0,"0"0"304"0,0 0-1424 0,0 0-352 0,-6 34 0 0,6-30 0 15,0 1 2176-15,-3 5 352 0,3 5 80 0,-6 4 16 16,2 5-992-16,-1 0-192 0,1 5-32 0,0-3-16 15,2 0-224-15,-3 1-32 0,5-27-16 0,-4 43 0 16,4-43-416-16,0 0-64 0,0 0-32 0,0 0 0 16,0 0-272-16,0 0-48 0,0 0-16 0,0 0 0 15,0 0-96-15,0 0-32 0,0 0 0 0,81 28 0 16,-70-39-144-16,4-8 0 0,-2 0 0 0,0-2 128 16,2 3-128-16,-5-5-256 0,-1 2 64 0,-3 3 16 31,-4 1-496-31,-2 0-96 0,-2 0-32 0,-4 0 0 0,-1 2-304 0,-5 2-64 0,-5 0-16 15,0 1 0-15,-5 3 16 0,-3 1 0 0,-3 7 0 0,-2-5-18864 16</inkml:trace>
  <inkml:trace contextRef="#ctx0" brushRef="#br0" timeOffset="155924.9">30386 6354 26719 0,'-6'-10'1184'0,"2"7"240"0,1 1-1136 0,1 0-288 0,2 0 0 0,-4 2 0 0,0 0 2640 0,-1 0 480 0,-5 4 80 0,-1 3 32 0,-8 6-1184 0,0 6-224 0,-1 2-48 0,1 5-16 0,-5 6-1088 0,-3 6-224 0,1 5-32 0,-8 6-16 0,6-4-848 0,-6 0-192 0</inkml:trace>
  <inkml:trace contextRef="#ctx0" brushRef="#br0" timeOffset="156812.85">26896 7196 3679 0,'-4'-6'320'0,"-1"-2"-320"0,1 7 0 0,4-5 0 16,-4 2 2944-16,4 4 528 0,-2-5 112 0,2-5 0 0,2-3 608 0,2-2 112 16,0-4 32-16,1 0 0 0,1 4-1600 0,3 0-320 15,1-3-64-15,-5 4-16 0,8 3-1248 0,-3 5-256 16,-1 5-64-16,3 2 0 0,-12-1-176 0,0 0-32 15,0 0-16-15,0 0 0 0,47 83-192 0,-47-55-32 16,3 2-16-16,-6 8 0 0,-1 1-304 0,-2 8 160 16,-3-3-160-16,-4-1 128 0,1 4-128 0,-3-8-176 15,6-11 48-15,-4 4 0 0,1 4-176 0,-4-2-16 16,0-4-16-16,1-2 0 0,6-3-48 0,-4-5-16 16,5-3 0-16,1-7 0 15,5-8-64-15,2-2-16 0,0-2 0 0,2-8 0 16,5-5-48-16,-1-4-16 0,9-5 0 0,-2-4 0 15,2-2-256-15,4-2-48 0,5-11-16 0,5-1 0 0,1-5 496 0,2 2 112 0,-2 8 0 0,-2 1 16 16,0 1 480-16,2 3 80 0,0 4 32 0,-3 2 0 16,-3 7 432-16,-7 8 96 0,0 4 16 0,-8 5 0 15,-3 6-304-15,-4 3-48 0,-2 1-16 0,-2 3 0 16,-4 3 16-16,-1 5 0 0,1-2 0 0,-7 3 0 16,2 3-160-16,1-2-48 0,1 0 0 0,-2-4 0 15,3 0-336-15,2-2 144 0,3-4-144 0,1 1 0 31,2-1-224-31,0-3-160 0,0-3-16 0,2-1-16 0,1 2-272 16,3-8-48-16,0 2-16 0,1-1 0 0,-1-1-352 0,-1-2-80 0,5 1-16 0,-3-5 0 16,5 3 608-16,-3 1 112 0,4 0 32 0,-5 3 0 15,1 1 960-15,-1-2 192 0,-8 4 32 0,0 0 16 16,0 0 176-16,0 0 32 0,0 0 16 0,0 0 0 16,0 0-352-16,0 0-80 0,0 0-16 0,62 62 0 15,-60-53-144-15,1 1-16 0,-3-5-16 0,2 1 0 0,2 2-352 0,0-3 0 16,1-5 0-16,-1 2 0 15,2 0-448-15,3-4-144 0,-3 0-48 0,7-3 0 16,-2-5-1120-16,2 1-224 0,1-1-64 0,1-5-14848 16</inkml:trace>
  <inkml:trace contextRef="#ctx0" brushRef="#br0" timeOffset="157284.28">27559 7267 16575 0,'92'-58'736'0,"-88"52"160"0,-4 6-720 0,2 0-176 0,2 0 0 0,-2 0 0 0,7 2 3168 0,-9-2 608 0,0 0 112 0,0 0 16 0,0 0-704 0,60 62-160 0,-60-62-32 0,0 0 0 0,12 62-1696 0,-14-41-352 0,-2-3-64 0,-2 1 0 0,-1-6-320 0,1 2-64 0,0-5-16 0,-1-3 0 0,1 1-304 0,1-2-64 0,1-1-128 0,2-3 192 0,-2-2-368 0,-1-2-80 0,5 0 0 0,-4-3-16 0,0 1-464 0,2-5-96 0,2-1 0 0,0-5-16 0,0 0-624 0,0-4-128 0,0-5-32 0,0-2 0 16,6-1-2240-16,-2-1-448 0,5-2-96 0,2 2 0 15,2-6 1248-15,3 6 256 0,4 3 48 0,-3 3 16 0,2 3 2272 0,-2 2 448 0,0 4 128 0,0 0 0 16,0 5 2672-16,-2 4 592 0,-15 4 112 0,0 0 16 15,0 0-112-15,0 0-16 0,0 0-16 0,80 34 0 16,-80-34-1232-16,0 0-240 0,0 0-48 0,40 68-16 16,-40-68-944-16,0 0-176 0,13 62-32 0,-11-43-16 15,-2-19-160-15,6 43-16 0,-3-24-16 0,-3-2 0 16,0-17-208-16,0 0-144 0,0 0 192 0,13 58-192 16,-13-58 0-16,0 0 0 0,0 0 0 0,0 0 0 15,0 0 0-15,0 0-256 0,40 69 32 0,-40-69 0 0,0 0 64 0,0 0 16 16,0 0 0-16,0 0 0 0,0 0 144 0,0 0-160 15,0 0 160-15,56-16-160 0,-50 4 288 0,0 3 64 16,-1-6 16-16,3-2 0 0,-3 0 48 0,-1-6 16 16,2-1 0-16,-6 0 0 0,2-1-96 0,0-3-32 15,-4 0 0-15,0 0 0 0,2-2-144 0,-6-1 0 16,2 3 0-16,-1-4 128 0,-3 2-128 0,3 0 0 16,-1 4 0-16,-3-2-176 0,3-2-112 0,2 5-32 15,-1 6 0-15,5-1 0 16,-4 5-80-16,4 2-32 0,0 3 0 0,0 1-12272 15,4 3-2464-15</inkml:trace>
  <inkml:trace contextRef="#ctx0" brushRef="#br0" timeOffset="157987.78">28997 6854 11967 0,'-4'0'1072'0,"4"0"-864"0,0 0-208 0,0 0 0 0,0 0 2304 0,0 0 400 0,-2 0 96 0,2 0 16 0,0 1 1472 0,2 1 288 0,2 4 64 0,-4-6 16 0,0 0-2864 0,0 0-576 0,0 0-128 0,49 64 0 0,-49-64-192 0,0 0-48 0,43 86 0 0,-43-86 0 0,28 74-96 0,-28-74-32 0,21 75 0 0,-21-75 0 0,17 71-144 0,-17-71-48 0,9 62 0 0,-9-62 0 0,2 58-176 0,-2-58-32 0,0 44-16 0,0-44 0 0,0 0-128 0,0 0-32 0,0 49 0 0,0-44 0 0,4-1-144 0,-4-4 0 0,0-2 0 0,0-2 0 16,0-3-160-16,0-4-16 0,4-5 0 0,-4-6 0 15,5-4-16-15,-1-6 0 0,4-6 0 0,-1-7 0 16,4 2 192-16,-1-10-160 0,-1 1 160 0,4-1-160 0,-3 6-16 0,5 0 0 15,-6 4 0-15,6 7 0 0,-5 4-32 0,1 6-16 16,2 1 0-16,0 7 0 0,-2 2-32 0,3 7-16 16,-5 5 0-16,0 1 0 15,-3 3-176-15,-6 0-16 0,0 0-16 0,0 0 0 16,0 0-336-16,0 0-64 0,0 0-16 0,64 75-12224 16,-64-75-2432-16</inkml:trace>
  <inkml:trace contextRef="#ctx0" brushRef="#br0" timeOffset="158270.12">29612 6844 38703 0,'0'0'1712'0,"0"0"352"0,0 0-1648 0,-4 4-416 0,4-2 0 0,0 2 0 16,0-1 1152-16,0 5 160 0,0-8 32 0,0 0 0 16,9 60-96-16,-9-60-16 0,10 73 0 0,-10-73 0 15,13 83-512-15,-13-83-96 0,9 86-32 0,-9-86 0 16,6 87-400-16,-6-87-192 0,5 84 160 0,-5-84-160 16,4 79-480-16,-4-79-192 0,6 76-32 0,-6-76-16 15,9 67-592-15,-9-67-112 0</inkml:trace>
  <inkml:trace contextRef="#ctx0" brushRef="#br0" timeOffset="158571.44">30269 7301 9215 0,'0'-4'816'0,"0"2"-656"0,0 2-160 0,-3 0 0 16,3 0 5456-16,0 0 1072 0,-4 2 192 0,2 4 64 15,-2 3-2976-15,-1 8-592 0,-3 2-112 0,1 7-32 16,-1-1-1744-16,-1 3-368 0,-1 6-64 0,-1 3 0 15,-2 3-896-15,1 1 0 0,3-3 0 0,2-5-21248 16</inkml:trace>
  <inkml:trace contextRef="#ctx0" brushRef="#br0" timeOffset="159455.19">30935 6825 35007 0,'0'-3'3120'0,"0"1"-2496"15,3 2-496-15,-3-4-128 0,4 2 1456 0,-2 0 272 16,6-3 48-16,-3-1 16 0,10-3-496 0,-2-1-80 16,4 1-32-16,-17 9 0 0,36-12-736 0,-36 12-160 15,0 0-32-15,0 0 0 0,0 0-256 0,0 0 0 16,69 59 0-16,-69-59-144 0,-1 58-112 0,-3-24-32 15,-7 5 0-15,-3 3 0 0,-1 1 144 0,-2 0 144 16,2 0-208-16,0-9 80 0,4-4 128 0,2-2 0 16,1-5 0-16,6-2 0 0,2-21 0 0,0 0 0 15,0 0 0-15,0 0 0 0,0 0-144 0,0 0 0 16,0 0 0-16,60-10 0 0,-37-12-144 0,0-3-32 0,1-1 0 0,2-2 0 16,1-4 16-16,-1 2 0 0,2-8 0 0,0 4 0 31,-3 4-400-31,3-4-64 0,2-1-32 0,-2 1 0 15,0 4-1200-15,-7 5-240 0,-2 7-64 0,0 3 0 16,-4 0 400-16,-2 5 80 0,-4 1 16 0,-9 9 0 0,0 0 2320 0,0 0 448 0,0 0 112 0,0 0 16 16,-7 35 1792-16,1-21 384 0,0 4 64 0,-3-3 0 15,0 8-1776-15,3-6-352 0,2 4-80 0,-1-1-16 16,5-20-208-16,-6 38-64 0,6-38 0 0,0 0 0 16,6 54-256-16,-6-54-48 0,0 0-16 0,0 0 0 15,0 0-240-15,0 0-48 0,37 62-16 0,-37-62 0 16,0 0-208-16,0 0 0 0,45-13 128 0,-32 2-128 15,-1-2 0-15,1-2-160 0,2 0 32 0,-2-4 0 16,-4 4-192-16,3-4-48 0,1 0 0 0,-4 0 0 0,-3 1 16 0,3-1 0 16,-7 2 0-16,-2 2 0 0,0 4 32 0,0 1 0 15,-2 3 0-15,-3-3 0 0,1 1-16 0,-5 0 0 16,-1 3 0-16,1 2 0 0,-1-1 32 0,1 5 16 16,0 0 0-16,-3 0 0 0,3 0 64 0,-1 5 16 15,-3-1 0-15,8 2 0 0,-5-3-80 0,5 3-16 16,1-2 0-16,2-2 0 15,2-2-192-15,0 0-32 0,0 0-16 0,0 0 0 16,0 0-672-16,0 0-144 0,60-6-32 16,-60 6 0-16,0 0 496 0,47-15 112 0,-47 15 16 0,43-13 0 0,-43 13 768 0,49-15 0 15,-49 15 0-15,57-15 0 0,-57 15 1024 0,47-10 224 16,-47 10 32-16,0 0 16 0,63-9-16 0,-63 9-16 0,0 0 0 0,0 0 0 16,72 9-480-16,-72-9-80 0,0 0-32 0,0 0 0 15,0 0-96-15,0 0-32 0,37 68 0 0,-37-68 0 16,0 0 48-16,-3 56 16 0,3-56 0 0,0 0 0 15,-4 59 32-15,4-59 0 0,0 0 0 0,0 0 0 16,6 67-192-16,-6-67-16 0,0 0-16 0,0 0 0 16,0 0-160-16,0 0-16 0,0 0-16 0,0 0 0 15,75 30 0-15,-75-30 0 0,34-18 0 0,-21 6 0 16,2-1-96-16,4-2 0 0,-4-4-128 0,3-1 192 16,-3 1-192-16,-3 0 0 0,-3 4 128 0,1-4-128 15,-3 4 0-15,-1-4 0 0,-4 2 0 0,-1-3 0 16,-1 1-304-16,-3 0 48 0,-1 0 16 0,-2 2 0 15,-3-1-208-15,-6-1-32 0,0-2-16 0,-4 4 0 16,0 6-368-16,0-2-80 0,-5 7-16 0,0 6 0 16,-10 4-192-16,-4 7-64 0</inkml:trace>
  <inkml:trace contextRef="#ctx0" brushRef="#br0" timeOffset="162061.72">27142 8823 31327 0,'0'-6'2784'0,"0"3"-2224"0,0 3-560 0,-4 0 0 0,4-4 1984 0,-1 2 272 0,-3-2 64 0,-2-1 16 0,2-3-656 0,-5 2-128 0,3 1-16 0,-3 1-16 0,-4 2-528 0,3 2-96 0,1 0-32 0,1 2 0 0,-1 2-416 0,-4-4-96 0,4 2-16 0,-3 1 0 0,3-1-336 0,-4 2 0 0,1 0 0 0,3-2 0 0,0 0-432 0,-1 3-144 0,1-3-48 0,-6 2 0 0,5 0-208 0,-3 1-64 0,4 5 0 0,-2-1 0 0,1 0 192 0,3 3 16 0,1 1 16 0,0-2 0 0,6 6 224 0,0-17 32 16,-3 26 16-16,3-26 0 0,0 0 400 0,0 0-160 16,9 47 160-16,-9-47 0 0,0 0 208 0,0 0 160 15,0 0 16-15,0 0 16 0,56 57-80 0,-56-57 0 16,0 0-16-16,0 0 0 0,0 0-176 0,77-10-128 15,-77 10 192-15,44-22-192 0,-16 7 0 0,2-4 0 0,4 0 0 16,0 0 0-16,-6 4-352 0,-28 15 32 0,62-24 0 0,-62 24 0 31,62-13-576-31,-62 13-128 0,0 0 0 0,86 2-16 16,-86-2-1120-16,0 0-208 0,77 24-64 0,-77-24 0 16,0 0 320-16,0 0 48 0,0 0 16 0,83 34 0 15,-83-34 1296-15,0 0 272 0,0 0 48 0,0 0 16 0,0 0 1184 0,0 0 256 0,0 0 32 0,0 0 16 16,0 0 704-16,0 0 144 0,0 0 16 0,4-13 16 15,-4 3-496-15,-4-1-112 0,-2-4 0 0,3 2-16 16,-1-8-624-16,2 1-112 0,-2-3-16 0,-1 2-16 16,-5-1-432-16,5 3-128 0,-3 0 0 0,2 2 0 15,-3 6 0-15,0-2 0 0,3 5 0 0,-3 5 0 16,-5-3 288-16,5 4 0 0,0 2 0 0,1 0 0 16,-1 4 224-16,1 0 64 0,3-3 0 0,-1 7 0 15,-2 1-160-15,1 3-32 0,-3 5 0 0,3 3 0 0,1 3 16 0,1 3 0 16,1 6 0-16,0-6 0 0,4-26-80 0,0 57-32 15,0-57 0-15,8 56 0 0,-8-56-112 0,0 0-32 16,18 70 0-16,-18-70 0 0,0 0-144 0,0 0 0 16,0 0 0-16,0 0 128 0,78 3-128 0,-60-21 0 15,-1-11 0-15,6-6 0 0,-3-3-320 0,3-5 0 16,-4-6 0-16,5-9 0 16,-5 1-224-16,0-1-32 0,0-8-16 0,-2 4 0 15,-4 8-144-15,-2 3-32 0,-2 6 0 0,-1-11 0 0,-2-8 368 0,-3-4 64 16,5-1 16-16,-6 5 0 0,-2 5 320 0,0 1 0 15,0 11 0-15,-2 8 0 0,2 11 544 0,-2 9 224 16,-2 9 64-16,2 5 0 0,-1 7-80 0,-1 5-16 0,4-7 0 0,-6 38 0 16,6-38-208-16,-6 69-32 0,6-69-16 0,0 92 0 15,0-30-32-15,0 6 0 0,2 7 0 0,-2-2 0 16,0-1 32-16,4 9 0 0,-4 7 0 0,4-7 0 16,-2-10-144-16,2-3-16 0,1-6-16 0,3-8 0 15,-8-54-432-15,15 85-96 0,-15-85-16 0,19 68 0 31,-19-68-784-31,0 0-144 0,39 62-48 0,-39-62 0 16,0 0-224-16,0 0-48 0,0 0-16 0,73 0-16864 0</inkml:trace>
  <inkml:trace contextRef="#ctx0" brushRef="#br0" timeOffset="162513.07">28189 8661 5519 0,'-8'-5'496'0,"7"-1"-496"0,-3 2 0 0,-2 1 0 0,6 1 5552 0,-4 2 1008 0,1-6 208 0,-3 2 32 0,0-3-2688 0,-3-1-528 0,0-1-128 0,-3 0 0 0,3 1-2048 0,1 6-416 0,3-4-80 0,-7 6-16 0,5 2-304 0,-2 4-64 0,3 2-16 0,-3 7 0 0,-3 3-256 0,3 3-64 0,-1 5-16 0,1 4 0 0,2-1-48 0,1 4 0 0,0 1 0 0,3 4 0 0,1 3 16 0,2-41 0 0,0 66 0 0,0-66 0 0,5 54-144 0,-5-54 0 0,0 0 0 0,0 0 0 0,0 0 0 0,0 0-192 0,0 0 0 0,0 0 16 0,77 17-128 0,-64-41-16 15,8-10-16-15,-6-3 0 16,4-1-112-16,0-5-32 0,1-6 0 0,3-9 0 16,-2-1-176-16,1 3-48 0,-3-6 0 0,-4 7 0 15,-2 3 208-15,2-6 48 0,-4-6 0 0,3-4 0 0,-9-2 256 0,-1 1 48 0,2 5 16 0,-6 2 0 16,-6 9 128-16,0 8 0 0,3 11 0 0,-7 10 128 16,5 11 288-16,-5 7 64 0,3 8 16 0,-3 4 0 15,3 5 272-15,3 4 64 0,-5 6 16 0,3 1 0 16,2 3-16-16,4-25-16 0,-5 67 0 0,5-23 0 15,0 10-96-15,1 4-16 0,3-3 0 0,0 5 0 16,2 6-144-16,-3 0-48 0,3-3 0 0,3-6 0 16,-9-57-96-16,15 94-32 0,-15-94 0 0,23 69 0 15,-23-69-384-15,0 0 0 0,26 70 128 0,-26-70-128 16,0 0-816-16,0 0-192 0,0 0-32 0,60 58-16 16,-60-58-352-16,0 0-64 0,0 0 0 0,0 0-19712 15</inkml:trace>
  <inkml:trace contextRef="#ctx0" brushRef="#br0" timeOffset="163117.1">29333 8357 17503 0,'0'-6'1552'0,"0"3"-1232"0,4 3-320 0,-4 0 0 0,0-4 3056 0,0 4 544 0,0-4 112 0,0 2 32 0,0-3-416 0,2 3-64 0,-2 2-32 0,0 0 0 0,0 0-1792 0,0 0-352 0,38 80-80 0,-38-80-16 0,18 87-144 0,-18-87-16 0,19 101-16 0,-19-101 0 0,15 100-208 0,-15-100-32 0,10 71-16 0,-10-71 0 0,3 68-288 0,-3-68-48 0,6 53-16 0,-6-53 0 0,0 0-208 0,-4 49 0 0,4-42 0 0,-2-1 0 0,1-4-224 0,-1-4-96 0,2-4 0 0,-4-3-16 0,2-4-448 0,-2-10-96 0,4-3-16 0,-3-3 0 16,1-1 112-16,-2-2 16 0,4-7 0 0,0-2 0 0,0-4 384 0,0-6 64 15,4 6 32-15,1-6 0 0,1 6 288 0,3-2 0 16,4 9 0-16,-1 6 0 0,1 4 0 0,2 9 272 0,-2 1-48 16,-2 3-16-16,4 1 128 0,2 5 32 0,0 3 0 0,-17 6 0 15,42-13-240-15,-42 13-128 0,0 0 128 0,77 4-128 32,-77-4-528-32,0 0-176 0,0 0-48 0,80 19-18928 0</inkml:trace>
  <inkml:trace contextRef="#ctx0" brushRef="#br0" timeOffset="163765.63">30016 8340 1839 0,'0'-11'160'0,"-4"5"-160"0,4 2 0 0,0-1 0 0,4 1 4928 0,-4 2 960 0,0-2 192 0,3-1 48 0,3-5-1200 0,3-3-256 0,6-2-32 0,0 0-16 0,1 4-2768 0,-16 11-544 0,0 0-112 0,0 0-32 0,69 4-400 0,-69-4-96 0,0 0-16 0,0 0 0 0,60 75-416 0,-60-75-96 0,13 60-16 0,-13-60 0 0,0 69-304 0,-5-33-64 0,-5-2-16 0,-5 0 0 0,2-2-128 0,-2-2-16 0,0-4-16 0,2-1 0 0,-2-1 64 0,0-7 16 0,2 0 0 0,3-8 0 0,-1 1 144 0,2-5 16 0,-1-3 16 0,3-4 0 0,1 2 160 0,6-5 0 0,-4-5 0 0,4 1 0 0,4-1 192 0,2 1 32 16,3-6 0-16,4 6 0 0,-3-5 80 0,-1 5 16 15,6 0 0-15,-4-1 0 0,-11 10 16 0,0 0 16 16,53-17 0-16,-53 17 0 0,0 0-192 0,71-9-32 16,-71 9-128-16,0 0 192 15,81-8-512-15,-81 8-128 0,0 0 0 0,72-5-13216 16,-72 5-2640-16</inkml:trace>
  <inkml:trace contextRef="#ctx0" brushRef="#br0" timeOffset="163968.14">30833 8547 41471 0,'-6'4'1840'0,"1"-4"368"0,5 3-1760 0,-4-3-448 0,4 0 0 0,-4 2 0 16,4-2 864-16,0 0 96 0,0 0 0 0,0 0 16 15,0 0 352-15,-15 51 64 0,15-51 16 0,-15 34 0 16,15-34-1408-16,-19 34 0 0,6-16-224 0,2-1 16 31,2 2-1152-31,-6-2-240 0</inkml:trace>
  <inkml:trace contextRef="#ctx0" brushRef="#br0" timeOffset="164350.32">31260 7786 42383 0,'0'2'1872'0,"-4"1"400"0,4-3-1824 0,0 0-448 16,0 0 0-16,0 0 0 0,0 0 1232 0,0 0 160 15,-4 68 16-15,4-68 16 0,2 81-16 0,-2-81 0 16,-2 99 0-16,0-44 0 0,2-2-544 0,0-1-112 15,-3-3-32-15,1 0 0 0,2-49-416 0,0 81-96 16,0-81-16-16,2 58 0 0,-2-58-192 0,0 0-128 16,5 58 128-16,-5-58-208 15,0 0-240-15,0 0-32 0,0 0-16 0,0 0 0 16,0 0-64-16,-2 8-16 0,2-21 0 0,0-3 0 16,0 1-64-16,2-7-32 0,2-6 0 0,5-8 0 0,-3-7 256 0,7-6 48 0,-3-4 16 0,5 1 0 15,-2-1 352-15,2 0-176 0,4-3 176 0,1 3-128 16,3 8 128-16,-3 2 0 0,3 6 0 0,-4 6 0 15,1 7 0-15,-1 5 192 0,-4 6-64 0,-15 13 0 16,0 0-128-16,47-11 0 0,-47 11 128 0,0 0-128 16,0 0 0-16,0 0-288 0,55 52 48 0,-55-52 16 31,0 0-512-31,0 0-96 0,32 79-32 0,-32-79-19392 0</inkml:trace>
  <inkml:trace contextRef="#ctx0" brushRef="#br0" timeOffset="165035.56">31899 7821 28559 0,'0'0'2544'0,"0"0"-2032"0,-4 0-512 0,4 0 0 0,0 0 2576 0,0 0 432 0,0 0 64 0,-11 27 32 0,11-27-1488 0,-17 43-288 0,17-43-64 0,-19 53-16 0,19-53-48 0,-17 63-16 0,17-63 0 0,-13 66 0 0,13-66-144 0,-6 70-16 0,6-70-16 0,0 60 0 0,0-60-240 0,0 0-32 0,0 0-16 0,19 68 0 0,-19-68-400 0,0 0-96 0,0 0-16 0,0 0 0 0,58 0-208 0,-43-10 0 0,4-9 0 0,-4-1 0 0,0-3-448 0,2-1-16 0,0-4-16 0,0-4 0 0,-2 5-352 0,0-1-80 0,-6-2-16 0,1 4 0 16,-6 1 32-16,-3 5 0 0,-1-3 0 0,-1 2 0 15,-7 3 256-15,2-3 48 0,-3 2 16 0,0 0 0 0,-3 1 304 0,3-5 64 16,-4 4 16-16,1 2 0 0,3 2-96 0,-4 4-16 16,0 2 0-16,2 3 0 15,1 6-80-15,1 4-32 0,-1-1 0 0,-1 7 0 16,11-10-848-16,-17 30-160 0,17-30-48 0,-11 37-15584 0</inkml:trace>
  <inkml:trace contextRef="#ctx0" brushRef="#br0" timeOffset="165219.66">32213 8158 26719 0,'0'0'2368'16,"0"0"-1888"-16,0 0-480 0,0 0 0 15,0 0 3120-15,0 0 528 0,0 0 96 0,0 0 32 16,0 0-1552-16,52 79-304 0,-52-79-64 0,0 0-16 15,8 62-592-15,-8-62-112 0,0 0-32 0,-13 58 0 16,13-58-736-16,-19 34-160 0,6-19-16 0,1-2-16 16,-3-2-1280-16,-2 2-256 0,2-5-48 0,-3-1-20096 15</inkml:trace>
  <inkml:trace contextRef="#ctx0" brushRef="#br0" timeOffset="165604.4">32624 7615 37775 0,'0'0'1664'0,"0"0"368"0,0 0-1632 0,0 0-400 16,0 0 0-16,0 0 0 0,0 0 1360 0,0 0 192 16,26 75 48-16,-26-75 0 0,17 66 160 0,-17-66 32 15,15 73 16-15,-15-73 0 0,14 69-528 0,-14-69-96 0,0 0-32 0,16 85 0 16,-16-85-384-16,0 0-64 0,10 79-32 0,-10-79 0 15,0 0-448-15,-2 79-96 0,2-79 0 0,0 0-128 16,-4 62 0-16,4-62 0 0,0 0 0 0,0 0 0 31,-15 45-288-31,15-45-160 0,0 0-48 0,0 0 0 16,-9 7-208-16,9-10-64 0,-4-5 0 0,4-3 0 16,0-4 144-16,4-8 32 0,-2-1 0 0,5-4 0 0,3-2 160 0,-1-12 48 0,6-3 0 0,4-4 0 15,0-3 208-15,5 1 176 0,0 2-208 0,-3 4 80 16,4 7 128-16,-3 7 0 0,3 2 0 0,-3 7 0 15,-7 9 0-15,0-2 0 0,0 5 0 0,-15 10 0 16,0 0 0-16,42-7 0 0,-42 7 0 0,0 0 128 16,0 0-560-16,0 0-96 0,0 0-32 0,0 0 0 15,48 62-480-15,-48-62-112 0,0 0 0 0,0 0-18448 16</inkml:trace>
  <inkml:trace contextRef="#ctx0" brushRef="#br0" timeOffset="165820.54">33395 7425 39615 0,'0'0'1760'0,"0"0"352"0,0 0-1680 0,0 0-432 16,0 0 0-16,0 0 0 0,0 0 1072 0,0 0 128 15,-2 83 16-15,2-83 16 0,0 105 80 0,0-34 16 16,-4 8 0-16,4 0 0 0,-6-4-608 0,1 0-112 15,1 6-32-15,-5-4 0 0,3 0-384 0,-3-9-192 0,1 0 160 16,2-6-160 0,6-62-784-16,-5 97-256 0,5-97-48 0,-4 66-20576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0T15:20:33.8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1527 6044 26719 0,'-3'3'2368'0,"1"1"-1888"0,2-4-480 0,-4 0 0 16,4 2 1840-16,0 2 272 0,-4-4 48 0,2 4 16 15,-1 1-192-15,-1-1-48 0,2 2 0 0,2-1 0 16,2-1-1088-16,2 0-208 0,1-2-64 0,3 1 0 16,1-3 80-16,2 0 16 0,3 0 0 0,1 0 0 0,-15 0-64 0,0 0-16 15,0 0 0-15,90-9 0 0,-90 9-32 0,0 0-16 16,77-8 0-16,-77 8 0 0,67-9-96 0,-67 9 0 15,81-11-16-15,-81 11 0 0,89-13-144 0,-89 13-32 16,95-15 0-16,-95 15 0 0,96-15-112 0,-96 15-16 16,107-15-128-16,-107 15 192 0,113-17-192 0,-113 17 176 15,111-25-176-15,-111 25 160 0,111-21-32 0,-111 21 0 16,101-15 0-16,-101 15 0 0,93-18-128 0,-93 18 128 16,86-8-128-16,-86 8 128 0,75 0-128 0,-75 0 0 15,0 0 144-15,92-2-144 0,-92 2 0 0,0 0 0 16,0 0 0-16,68-9 128 0,-55 5 144 0,-7 2 48 15,-1-3 0-15,-1 3 0 0,-2 0-80 0,-2 2-16 0,0-4 0 16,-2 4 0-16,-2 0-224 0,2 0-160 0,-1 4 32 16,-7-4 0-1,5 2-384-15,-5 0-80 0,1-2-16 0,-1 1 0 16,5-1-160-16,-5 0-48 0,1 0 0 0,2 0 0 16,1 0-160-16,0 4-48 0,1-4 0 0,-5 4 0 15,3 2-128-15,5-1-16 0</inkml:trace>
  <inkml:trace contextRef="#ctx0" brushRef="#br0" timeOffset="1921.2">2540 6786 15663 0,'0'0'1392'0,"0"0"-1120"0,0-4-272 0,0 4 0 0,-3 0 2368 0,3-4 400 0,0 3 96 0,-4-5 16 0,2 2 528 0,-2-5 112 0,0-4 32 0,3 1 0 0,-3 3-2096 0,-2-6-432 0,2 2-64 0,-1 0-32 0,-1 1-448 0,2-1-96 0,4 2 0 0,-5 1-16 0,1 1-240 0,0 2-128 0,-1 1 160 0,-1 4-160 0,0 2 0 0,-3 6 0 0,-1-1-176 0,1 8 176 0,0 2-448 0,-4 4 48 0,1 6 0 0,-3 9 0 0,2-3 160 0,4 9 48 0,-6 5 0 0,0 8 0 0,1-1 192 0,3 5 0 0,2-8-160 0,5-2 160 0,0-14 0 0,8-4 0 15,0-5 0-15,1-13 0 0,5-3 0 0,-1-6-176 16,1-2 176-16,5-8-128 16,0-3-288-16,3-6-48 0,3-2-16 0,2-7 0 15,1 0-736-15,-1-6-160 0,1 3-32 0,-5 3 0 16,2 4-400-16,-1 1-96 0,3-2-16 0,-3 5 0 15,-1 6 880-15,-2-3 160 0,0 6 48 0,0 1 0 0,-6 6 1200 0,-1-1 240 16,-1 3 48-16,-3 3 16 0,-6-3 1312 0,0 0 256 16,0 0 48-16,0 0 16 0,0 0-704 0,0 0-144 15,0 0-32-15,0 0 0 0,0 0-912 0,0 0-192 16,0 0-48-16,0 0 0 0,0 0-272 0,0 0-144 16,0 0 16-16,80 34 0 15,-66-39-608-15,-14 5-112 0,0 0-32 0,0 0 0 16,0 0-720-16,82-19-128 0,-82 19-48 0,0 0 0 15,55-19-128-15,-55 19-16 0,0 0-16 0,51-24 0 16,-36 14 400-16,-2 1 96 0,-4-4 16 0,2 1 0 0,-1-5 864 0,-6 1 176 0,1 6 48 0,-5-5 0 16,0 6 832-16,0-4 160 0,-5-1 48 0,-5 3 0 15,1-4 928-15,-4 6 192 0,1-4 32 0,-1 3 16 16,-2 4-32-16,2-5-16 0,2 4 0 0,-6 1 0 16,6 0-848-16,1 3-160 0,-3-1-48 0,2 2 0 15,1 2-384-15,1 6-96 0,3-4-16 0,-3 5 0 16,3 2 16-16,3 6 0 0,3-5 0 0,-4 9 0 15,4-1 32-15,-2 7 16 0,4 3 0 0,2 2 0 0,-3 4 48 16,7 0 0-16,-2 0 0 0,-3-2 0 0,-3-32-192 0,19 54-16 16,-19-54-16-16,0 0 0 0,0 0-160 0,0 0 0 15,0 0 0-15,77 41 0 0,-66-52 0 0,3-4 0 16,1-6 0-16,-6-3 0 0,2-4-304 0,2-4 64 16,-3-4 16-16,3-7 0 15,-2-6-576-15,4-7-112 0,-2-3-32 0,-1-3 0 16,1-3-416-16,-4 1-96 0,-5 2-16 0,-2 4 0 0,-2 7 944 0,-2 6 176 15,-2 5 32-15,-1 4 16 0,1 10 832 0,-2 2 176 16,-3 9 16-16,3 5 16 0,-3 8 720 0,1 6 144 16,-1 9 16-16,1 2 16 0,1 10-672 0,1 7-144 15,1 7-32-15,5 4 0 0,-4 10-272 0,4 0-64 16,4-1-16-16,-4 7 0 0,5 3-128 0,1-8-32 0,-2-7 0 16,1 2 0-16,5-2-96 0,-1 2-32 0,4-2 0 0,2-4 0 15,-15-43-144-15,43 77-144 0,-43-77 144 0,49 64-208 31,-49-64-544-31,0 0-96 0,74 49-32 0,-74-49-11808 0,0 0-2368 0</inkml:trace>
  <inkml:trace contextRef="#ctx0" brushRef="#br0" timeOffset="2370.88">3642 6652 11967 0,'-4'-5'1072'0,"2"-1"-864"0,-2 2-208 0,0 4 0 0,3-3 3904 0,-5-3 752 0,-3-1 144 0,-5-8 16 0,-1-4-1232 0,-3 2-256 0,-1-2-64 0,4 4 0 0,2 6-2368 0,1 1-496 0,3 2-80 0,-1 6-32 0,1 4-112 0,3 0-32 0,-3 7 0 0,5-1 0 0,-1 5-144 0,-1 3 160 0,2 3-160 0,0 2 160 0,3 5-160 0,-3-2 160 0,4 8-160 0,0 2 160 0,4-2 0 0,-4-1 0 0,5 1 0 0,-1-8 0 0,2-3-160 0,-1-2 0 0,-5-21 144 0,0 0-144 0,0 0 0 0,0 0-160 0,0 0 16 0,66-15 0 0,-58-2-80 0,5-8-16 15,0-7 0-15,-2-7 0 16,4-8-144-16,2-2-48 0,-2-4 0 0,-4-5 0 16,3 2-848-16,-1-2-160 0,-6 1-32 0,1 3-16 15,-3 3 368-15,-5 6 80 0,0-4 16 0,0 6 0 0,-5 5 1024 0,1-1 0 16,-2 7 0-16,1 0 192 0,-5 9 576 0,3 6 128 16,1 8 0-16,-3 7 16 0,3 8 368 0,-3 3 64 0,3 6 0 15,-1 10 16-15,1 7-640 0,2 3-128 16,2 8-16-16,-1 4-16 0,3 6-32 0,3 0 0 0,-1 1 0 0,6 3 0 15,-3-1-32-15,-1-2-16 0,6-3 0 0,-5-8 0 16,5-7-16-16,-10-36 0 0,18 66 0 0,-18-66 0 16,0 0-304-16,40 69-160 0,-40-69 160 0,0 0-160 31,0 0-432-31,67 53-176 0,-67-53-32 0,0 0-16 16,0 0-400-16,0 0-80 0,83-15-16 0,-83 15-18096 0</inkml:trace>
  <inkml:trace contextRef="#ctx0" brushRef="#br0" timeOffset="3510.57">3939 6414 3679 0,'-4'-11'320'0,"4"1"-320"0,-6 5 0 0,6 1 0 0,0 2 4496 16,0 0 832-16,0 2 176 0,0 2 16 0,0 4-528 0,0-1-96 15,2 8-32-15,2 4 0 0,-4-17-3152 0,13 51-640 16,-13-51-128-16,11 58-32 0,-5-24-96 0,1 6-32 16,-1 1 0-16,0-7 0 0,-6-34-256 15,9 58-48-15,-3-34-16 0,-3-1 0 0,-3-23-320 0,10 39-144 16,-6-27 128-16,-4-3-128 0,1-1 0 0,-1-8-304 15,4 0 48-15,-4-4 16 16,0-2-256-16,0-9-48 0,0-2-16 0,0-3 0 16,0-5-32-16,0-9-16 0,0 0 0 0,0-3 0 15,4-4 96-15,-2 1 32 0,2-3 0 0,1 3 0 16,3 3 32-16,-1 3 0 0,3 6 0 0,3 0 0 16,-4 3-464-16,1 5-96 0,-1 4-16 0,0 7 0 15,-3 2-480-15,3 5-96 0,-7 4-32 0,-2-2 0 16,0 0 112-16,0 0 32 0,27 56 0 0,-26-35 0 0,3 1 1232 0,-2-1 256 0,0 0 0 0,-2-1 0 15,2 1 1664-15,2 1 240 0,-4-3 32 0,2-2 16 16,1 0 192-16,-3-6 32 0,4 2 16 0,-4-13 0 16,0 0-1232-16,0 0-256 0,0 0-64 0,0 0 0 15,0 0-160-15,0 0-32 0,0 0-16 0,77 4 0 16,-66-13-208-16,3-6-32 0,1-2-16 0,0-2 0 16,2-2 640-16,-2-1 128 0,0 1 16 0,-2-3 16 15,-2 5-1936-15,-2-2-400 16,1 2-80-16,-5 6-16 0,3-2 768 0,-6 2 160 0,-2 2 16 0,0 1 16 15,-2 5-32-15,-6 1-16 0,3 4 0 0,-5 0 0 16,1 0-96-16,-2 6 0 0,-2 3-16 0,-2 1 0 16,0 3 656-16,1 7 0 0,-1-1 0 0,0 6 0 0,6-7 640 0,-1 7 96 15,3 3 32-15,1-4 0 0,3 5-240 0,3-5-32 16,1 0-16-16,1-5 0 0,-2-19-64 0,0 0-16 16,19 53 0-16,-19-53 0 0,0 0-112 0,0 0-32 15,0 0 0-15,72 39 0 0,-72-39-256 0,0 0 0 16,71-18 0-16,-71 18 0 0,51-34-208 0,-19 13-160 15,-4-7-16-15,6-4-16 16,-1-4-352-16,1-1-64 0,4-3-16 0,-4-3 0 16,0 5-1280-16,-8 1-272 0,0 3-48 0,-5 8-16 15,-2 5 528-15,-6 4 96 0,-4 2 32 0,-1 6 0 0,-5 1 1792 0,-3 6 384 16,0 2 64-16,-5 6 0 0,-1-2 2352 0,-3 7 464 16,-1 2 80-16,1 2 32 0,-4 0-1792 0,2 4-368 0,-3 2-64 15,5 1 0-15,0 1-512 0,-1-3-112 0,5-1-16 0,-1 0 0 16,6-8-288-16,-4 2-64 0,4-3-16 0,0-1 0 15,4-3-144-15,-4-1 0 0,0-5 0 0,0 0 0 16,0 0 0-16,0 0-176 0,0 0 48 0,0 0 0 16,0 0 128-16,0 0-128 0,0 0 128 0,77 6-128 15,-77-6 128-15,0 0 0 0,0 0 0 0,0 0 0 16,0 0 0-16,0 0 0 0,83 8 0 0,-83-8 0 16,0 0-128-16,0 0 128 0,0 0-128 0,0 0 128 15,0 0 0-15,0 0 0 0,0 0 144 0,0 0-144 16,0 0 1072-16,0 0 96 0,0 0 32 0,18 52 0 15,-23-50-1712 1,1 2-320-16,-2 0-80 0,3-4-16 0,-3 0 704 0,0 0 224 0,3 0 0 0,-3-6-160 16,2 2-288-16,1-5-48 0,1-1-16 15,2-5 0-15,0-3-160 0,2-7-32 16,5-3-16-16,1-4 0 0,5-2-1456 0,2 0-272 0,4 1-64 0,3-3-16 16,-3 2-240-16,2 2-48 0,-1 4-16 0,-1 2 0 0,4 3 2400 0,-5 2 432 15,-1 4 192-15,0 2 0 0,-17 15 2272 0,0 0 464 16,0 0 80-16,0 0 32 0,0 0-608 0,0 0-112 15,0 0-16-15,0 0-16 0,19 57-1024 0,-28-33-208 16,-1 1-32-16,-3-1-16 0,4 4-208 0,-1-3-32 16,5-3-16-16,-1-1 0 0,2-2-336 0,4-4-64 15,0-15-16-15,0 0 0 0,0 0-336 0,0 0 144 16,0 0-144-16,0 0 0 0,0 0 0 0,66 43 0 16,-66-43 0-16,0 0 0 0,0 0 0 0,0 0-144 15,92 9 144-15,-92-9-128 0,0 0-80 0,0 0-16 0,71 4 0 0,-71-4 0 16,0 0 224-16,0 0 0 0,0 0 144 0,0 0-144 15,74 15 160-15,-74-15-160 0,0 0 160 0,0 0-160 16,0 0 304-16,0 0-48 0,-6 34 0 0,0-30 0 16,-1 3 48-16,-2 1 0 0,-1 1 0 0,-1 1 0 15,-4 5-304-15,-4-4 160 0,0 2-160 0,0-2 128 16,4 1-384-16,-3-1-64 0,-7 4-32 0,1-2 0 31,1 0-464-31,3-2-80 0,1-1-32 0,4-8 0 16,5 0-320-16,1-6-64 0</inkml:trace>
  <inkml:trace contextRef="#ctx0" brushRef="#br0" timeOffset="4109.1">5947 6066 11055 0,'-7'-15'480'0,"5"6"112"0,-2 1-464 0,2 3-128 0,2 1 0 0,0 2 0 0,0-2 2880 0,-3-1 576 0,3-1 96 0,0-9 32 0,3 2 256 0,-1-2 48 0,4 0 16 0,3 3 0 0,1 5-2160 0,-10 7-416 0,0 0-96 0,0 0-16 0,0 0-432 0,0 0-80 0,0 0-32 0,84 9 0 0,-84-9-128 0,0 0-32 0,0 0 0 0,36 59 0 0,-36-59-208 0,9 43-48 0,-9-19-16 0,-1-1 0 0,-3 1-240 0,-7 2 144 0,1-3-144 0,1 1 128 0,-4-5-128 0,1 0 0 0,3-4 0 0,-4-6 0 0,3-3-352 0,5-2-48 0,-3-4-16 0,3-4 0 0,3-2-224 16,2-10-32-16,0-1-16 0,2-8 0 0,3 3-336 15,3-8-80-15,3-8-16 0,6-11 0 0,7-7-1840 0,3-3-368 0,8-4-80 0,-5 6-16 16,4-1 1408-16,-4 9 288 0,-2 4 48 16,-3 6 16-16,-3 5 3104 0,-3 9 624 0,-4 10 128 0,-5 2 32 15,-7 11 832-15,-3 2 160 0,0 0 48 0,0 0 0 16,8 55-1696-16,-10-31-336 0,2 8-64 0,-4 4-16 16,2 5 128-16,-1 8 32 0,-1-2 0 0,4-6 0 0,-2-5-208 0,2 3-32 15,2 7-16-15,2 6 0 0,-1 3-272 0,3-1-48 16,0-1-16-16,3-1 0 0,1-6-320 0,-1 1-64 15,0 0-16-15,-9-47 0 0,15 69 64 0,-15-69 16 16,14 51 0-16,-14-51 0 16,7 49-832-16,-7-49-160 0,4 39-48 0,-4-22 0 15,0-6-448-15,-2-3-80 0,0-1-32 0,0-3 0 16,2 0-272-16,-5-4-64 0,1 0-16 0,-2-4-13040 16,2-2-2592-16</inkml:trace>
  <inkml:trace contextRef="#ctx0" brushRef="#br0" timeOffset="4242.34">6107 6205 23951 0,'-15'-34'1056'0,"10"17"224"0,1 6-1024 0,-2 0-256 0,6 7 0 0,0-1 0 16,0 3 3632-16,6 0 656 0,-2-8 144 0,5 1 32 16,2 0-2416-16,-11 9-464 0,42-21-112 15,-42 21 0-15,54-23-640 0,-54 23-128 0,62-15-32 0,-62 15 0 16,66-15-672-16,-66 15 0 0,77-18 0 0,-77 18-14080 16,77-19-2816-16</inkml:trace>
  <inkml:trace contextRef="#ctx0" brushRef="#br0" timeOffset="4626.09">7383 5517 12895 0,'0'-3'1152'0,"0"-1"-928"16,0 4-224-16,0 0 0 0,0 0 2368 0,-2 0 416 15,0 4 96-15,2-4 0 0,-5 3 1008 0,1 5 192 16,-2 5 32-16,-1 6 16 0,1 2-2272 0,1 5-464 15,-3 6-96-15,6 4-16 0,-3-3-256 0,1 11-48 16,0 4-16-16,4 7 0 0,0-8-160 0,0 4-32 0,4 1-16 0,0 3 0 16,1-3-288-16,1-3-48 0,3-6-16 0,-9-43 0 15,13 72-400-15,-13-72 0 0,12 53 128 0,-12-53-128 32,0 0-576-32,0 0-160 0,0 0-32 0,0 0 0 15,32 56-512-15,-32-60-96 0</inkml:trace>
  <inkml:trace contextRef="#ctx0" brushRef="#br0" timeOffset="5144.84">7192 5816 26719 0,'-10'-15'1184'0,"3"6"240"0,5 3-1136 0,-4 2-288 0,6 1 0 0,0 1 0 16,0-2 2768-16,2 0 496 0,2-1 112 0,5-1 16 16,6-3-1616-16,0-5-320 0,-15 14-64 0,47-20-16 15,-47 20-656-15,64-23-128 0,-64 23-16 0,72-26-16 16,-72 26-304-16,82-28-64 0,-82 28-16 0,90-28 0 0,-90 28-304 0,87-29-64 15,-87 29-16-15,77-24 0 16,-77 24-624-16,62-25-112 0,-62 25-16 0,0 0-16 16,53-22-272-16,-53 22-48 0,0 0-16 0,0 0 0 15,0 0 592-15,0 0 112 0,0 0 32 0,-6 17 0 0,-3-2 1216 0,-8 0 240 16,2 4 48-16,-4 1 16 0,-2 3 0 0,2 1 0 16,1-3 0-16,2 3 0 0,-2 5-80 0,6-1-16 15,3 2 0-15,2 2 0 0,5-8-144 0,2 8-16 16,2 4-16-16,1 1 0 0,-3-37-160 0,15 63-48 15,-15-63 0-15,28 62 0 0,-28-62-144 0,38 58-48 16,-38-58 0-16,0 0 0 0,64 52-272 0,-64-52 160 16,0 0-160-16,0 0 128 0,96 10-128 0,-96-10 0 0,52-23-160 0,-52 23 160 15,49-34-336-15,-21 14 16 0,1-12 16 0,-5 2 0 32,4-4-208-32,-7-4-64 0,2 4 0 0,-5 1 0 15,-3-1 112-15,-5 4 16 0,-5 7 0 0,-5 3 0 0,0 3 192 0,-5 3 64 0,-5 7 0 0,-5-1 0 16,2 7 192-16,-6 1 0 0,1 1 0 0,-3 7 160 15,2-1 64-15,-2 7 16 0,3 4 0 0,-1 3 0 16,6-2-64-16,1 3-16 0,-1 1 0 0,4 3 0 16,3 4-160-16,1 6 192 0,1-2-192 0,4 3 192 15,4 3 0-15,-4-40 16 0,15 77 0 0,-15-77 0 16,28 68 32-16,-28-68 0 0,0 0 0 0,58 71 0 16,-58-71-240-16,0 0 0 0,79 36 128 0,-79-36-128 15,0 0-576-15,105-6-176 0,-105 6-16 0,94-21-20064 16</inkml:trace>
  <inkml:trace contextRef="#ctx0" brushRef="#br0" timeOffset="6213.37">9052 5687 10127 0,'0'0'896'0,"0"-4"-704"0,0 2-192 0,0 0 0 0,0 2 2608 0,0 0 480 0,4-2 112 0,-4 2 0 0,2 0 1344 0,1 0 272 0,-3 0 48 0,0 0 16 0,0 0-2896 0,10 62-576 0,-10-62-112 0,5 58-16 0,-5-58-368 0,6 57-64 0,-2-23-16 0,-4-1 0 0,0-33-288 0,4 70-64 0,-2-36-16 0,-2-34 0 0,7 62-336 0,-7-62-128 0,11 52 0 0,-11-52 144 0,0 0-528 0,23 57-128 0,-23-57 0 0,0 0-16 0,0 0-448 0,0 0-96 0,0 0-16 0,0 0 0 0,0 0-432 0,0 0-80 0,77-6-32 0,-68-13 0 16,-3 1 384-16,0-3 80 0,1 0 16 0,-1 4 0 0,-1 0 1664 0,1 6 320 16,2 2 80-16,1-3 16 0,-9 12 624 0,0 0 128 15,0 0 32-15,0 0 0 0,0 0-688 0,0 0-144 16,0 0-32-16,83 21 0 0,-83-21-176 0,0 0-32 15,0 0-16-15,0 0 0 0,0 0-304 0,86-4-48 16,-86 4-16-16,0 0 0 0,0 0-256 0,47-26 0 16,-36 15 0-16,2 0 0 0,-3-3-288 0,-1-1-64 0,1 0-16 15,1 0 0 1,-2-2-256-16,1 0-48 0,-5 2-16 0,1 2 0 16,2-2 16-16,-3 0 0 0,-1 2 0 0,-2 0 0 15,5 2 80-15,-5 1 16 0,2 1 0 0,0 3 0 0,1 2 272 0,-1 1 64 0,-4 3 16 0,0 0 0 16,0 0 224-16,0 0 160 0,0 0-32 0,0 0 0 15,0 0 320-15,73 43 64 0,-73-43 16 0,0 0 0 16,0 0-80-16,0 0 0 0,0 0-16 0,0 0 0 16,64 56-112-16,-64-56 0 0,0 0-16 0,0 0 0 15,0 0-64-15,0 0-16 0,0 0 0 0,0 0 0 16,0 0-224-16,0 0 128 0,32 57-128 0,-35-50 0 16,-3 3 0-16,0-1 0 0,-3 4 0 0,-1-3 0 15,1 1 0-15,0-2-320 0,-1 1 64 0,1-3 0 16,-4-1-176-16,5-3-16 0,-1-1-16 0,-1-2 0 15,1-2-32-15,1-1 0 0,1-7 0 0,3-5 0 16,4-2-640-16,0-7-128 0,4 0-16 0,2-7-16 16,9 3 272-16,0-6 64 0,7 3 16 0,-1 4 0 0,7-1 1408 0,-5 5 288 15,7 3 48-15,-30 20 16 0,56-25 544 0,-56 25 112 16,64-9 32-16,-64 9 0 0,0 0-656 0,90 26-128 16,-90-26-16-16,0 0-16 0,68 66 0 0,-68-66 0 15,34 68 0-15,-34-68 0 0,18 52-144 0,-18-52-32 16,15 57 0-16,-15-57 0 0,4 60-176 0,-4-60-32 15,-4 60-16-15,1-36 0 0,1-1-160 0,-6-6-128 16,3-2 192-16,-1-4-192 0,0-3 144 0,-1-5-144 16,1 1 0-16,-3-8 144 0,3-1-144 0,-3-5 0 0,-1-3 0 15,1-2 0-15,0-4 0 0,3-1 0 0,2-8-176 0,-1-6 176 16,5-8 0-16,1-1-160 0,7 2 160 0,1 3 0 16,1 4 0-16,5 2-128 0,-4 8 128 0,6 3 0 15,-8 4 0-15,-9 17 0 0,34-20 0 0,-34 20 0 16,0 0 0-16,0 0 0 0,64-10 0 0,-64 10 0 15,0 0-144-15,0 0-32 0,0 0 0 0,90 40 0 32,-90-40-528-32,0 0-96 0,0 0-32 0,68 52 0 15,-68-52-192-15,0 0-64 0,62 57 0 0,-62-57-18064 0</inkml:trace>
  <inkml:trace contextRef="#ctx0" brushRef="#br0" timeOffset="6648">10877 5948 20271 0,'0'2'896'0,"-4"-2"192"0,4 0-880 0,0 0-208 0,-4 0 0 0,2 0 0 0,-1 0 3856 0,-3-2 736 0,-1 0 144 0,-5-4 16 0,3-1-2112 0,-6-1-416 0,5-3-96 0,-5 0-16 0,6-4-896 0,-6-2-192 0,2 2-48 0,0-4 0 0,1 0-480 0,-3 2-112 0,-2 0 0 0,6 2-16 0,-4 4-368 0,2 2 128 0,-2 5-128 0,2 2 0 0,2 4 0 0,-3 5-128 0,3 6 0 0,-2 6 0 0,-2 8-64 0,6 6 0 0,-7 5 0 0,9 3 0 16,1-3 192-16,3 1 0 0,1 5-144 0,2-1 144 0,0-43-128 0,15 79 128 0,-15-79-160 0,0 0 160 0,37 73-384 0,-37-73 0 0,0 0 16 0,0 0 0 0,72 0 64 0,-72 0 16 15,39-41 0-15,-18 11 0 0,1-4 16 0,-1-6 0 16,4-12 0-16,1-7 0 0,-2-3-48 0,1 0 0 0,-1-3 0 0,-5 3 0 16,2 2 320-16,-5 3-160 0,0-1 160 0,-5 5-128 15,-2 1 128-15,-1 8 192 0,-6 5-32 0,1-2-16 16,-3 1 144-16,-3 3 32 0,1-3 0 0,-6 8 0 15,6 8 208-15,-1 7 48 0,-3 7 16 0,2 7 0 16,-1 5 80-16,1 7 16 0,0 4 0 0,4-13 0 16,-6 51-240-16,6-10-32 0,4 12-16 0,-2 13 0 15,6 7-160-15,1 10-48 0,2 7 0 0,2 0 0 16,-3-13 16-16,1 0 0 0,2-6 0 0,2 7 0 16,4 0-208-16,4-2 0 0,1-12 0 0,2-4-160 15,-26-60-768-15,60 95-160 0,-60-95-16 0,64 63-13808 16,-64-63-2752-16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0T15:23:37.3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9576 6652 30399 0,'-1'4'2704'0,"1"2"-2160"0,0-4-544 16,-4 0 0-16,4 3 1856 0,0-1 256 0,-6 5 48 0,2 8 16 0,-5 10-688 0,0 3-128 0,-3 7-16 0,-1 3-16 0,-2 3 224 0,0 0 48 0,2 2 16 0,-6 6 0 0,4 4-1616 0,-4 1-448 0,4-7-16 0,0 3-16 0,-4 5 656 0,1-5 128 0,3-8 16 0,-4 1 16 0,0 5-208 0,-5 9-128 0,-5-1 128 0,5-2-128 0,0 3 0 0,5-11 0 0,0-1 0 0,8-11 0 0,3-4 0 0,3-11-256 0,1-6 32 0,4-8 16 0,4-3-368 0,5-8-80 0,0-3-16 0,3-8 0 0,4-6-352 0,1-7-80 0</inkml:trace>
  <inkml:trace contextRef="#ctx0" brushRef="#br0" timeOffset="217.51">9994 6662 39615 0,'-6'11'1760'0,"2"-3"352"0,-1-3-1680 0,-3 5-432 15,6-7 0-15,-3 3 0 0,1 4 1040 0,-6 8 128 16,-5 7 32-16,-7 10 0 0,1 7-304 0,-1 3-48 16,1 2-16-16,2 2 0 0,0-2-432 0,-1 2-80 15,3-2-32-15,0 0 0 0,0 1-288 0,2-3 0 16,0 6 0-16,0-4 0 0,2-7 0 0,-1-1-224 15,3 10 32-15,-4 4 16 16,2 3-368-16,2-3-80 0,-2-1-16 0,3 1 0 16,1-6-224-16,3-4-48 0,6-3-16 0,-13-22-18160 0</inkml:trace>
  <inkml:trace contextRef="#ctx0" brushRef="#br0" timeOffset="1116.21">11213 7205 26831 0,'2'-6'2384'0,"-2"-3"-1904"0,0 1-480 0,0 7 0 0,0-5 4032 0,0-2 704 0,-2-3 128 0,2-11 48 0,-3-3-2592 0,-3 1-512 0,2-1-96 0,-2 7-32 0,-3-3-2624 0,0 8-528 0,-1 0-96 0,1 3-32 0,-2 4 1440 16,-3 1 288-16,1 1 48 0,-2 4 16 0,0 0-192 0,0 4 160 0,0 1-160 0,-4 5 160 0,4 3-160 0,2 2-176 0,-2 4 48 0,6 0 0 0,-1 5-160 0,1-5-32 0,3 2 0 0,-1-3 0 0,5 3 16 0,2-4 0 0,0-2 0 0,0 0 0 0,2-2 16 0,5-2 0 0,-5-3 0 0,6-2 0 0,-8-6 0 0,0 0 0 0,0 0 0 0,0 0 0 15,0 0 96-15,0 0 0 16,88 48 16-16,-88-48 0 0,0 0 176 0,0 0 0 0,0 0 0 0,81 64 0 15,-81-64 0-15,0 0 176 0,0 0-48 0,28 76 0 16,-26-43 128-16,2 5 32 0,-8 5 0 0,2 2 0 16,-7 4 0-16,-1 4 0 0,-3-1 0 0,-2 3 0 15,0-4-32-15,-4-4-16 0,-1-2 0 0,1-4 0 16,0-3-112-16,0-5 0 0,4-6-128 0,-4-3 192 16,1-5-192-16,3-6 0 0,-4-2 0 0,4-7 0 15,2-4 0-15,1-4 0 0,-1 3 0 0,4-13 0 16,-4-1 0-16,5-5-208 0,-1-5 16 0,5-1 0 15,0 0-48-15,4-10 0 0,4 0 0 0,0-1 0 16,1-1 240-16,7-1 0 0,1 1-160 0,-4 2 160 16,6 2 0-16,-2 6 0 0,2 0 0 0,4 4 0 0,-4-6-176 15,8 7 176-15,-6-1-128 0,5 1 128 16,-1 4-320-16,1 2 32 0,3 0 0 0,3 2 0 16,2 0-592-16,-30 15-112 0,72-24-32 0,-72 24 0 15,71-28-1088-15,-71 28-208 0,77-23-48 0,-77 23-16 16,68-17 720-16,-68 17 160 0,65-19 32 0,-65 19 0 0,68-13 992 0,-68 13 208 15,0 0 32-15,83-2 16 0,-83 2 1648 0,0 0 336 16,0 0 64-16,0 0 16 0,81 29 464 0,-81-29 80 16,0 0 32-16,0 0 0 0,24 58-1040 0,-24-43-208 15,0 4-32-15,-4 5-16 0,-1 1-320 0,-1 3-64 16,-3-2-16-16,-5 0 0 0,-1 1-112 0,2-3-32 16,-2-1 0-16,0-3 0 0,0-1-224 0,-2-6-48 0,0-1-16 0,0-5 0 15,2-3-288-15,0-4 0 0,2-2 128 0,2 0-128 16,1-5 0-16,-3-1 0 0,8-5 0 0,-5 0 0 15,7-2 0-15,1-2-144 0,-2-4-16 0,4 0 0 16,4-1-96-16,-2-1-32 0,1 1 0 0,7-3 0 31,-1 1-128-31,0-2-32 0,3-1 0 0,1 5 0 16,2 1-336-16,2 4-80 0,0 0-16 0,0 0-18160 0</inkml:trace>
  <inkml:trace contextRef="#ctx0" brushRef="#br0" timeOffset="1600.92">12222 6786 9215 0,'0'-8'816'0,"0"7"-656"0,0-3-160 0,0 2 0 0,0 0 4928 0,0 2 944 0,0 0 192 0,-3 0 32 0,3 8-2272 0,-4 1-464 0,2 2-96 0,-5 12 0 0,5 1-2048 0,-4 10-416 0,-2 9-80 0,3 6-16 0,-5 7-176 0,1 3-32 0,0-5-16 0,-1-1 0 0,5 3-176 0,-5 1-48 0,5 5 0 0,-1-4 0 0,2-9-256 0,0-6 160 0,3 2-160 0,1-2 128 0,0-43-128 0,1 75-176 0,-1-75 48 0,0 0 0 0,17 59-448 0,-17-59-64 0,0 0-32 0,0 0 0 0,0 0 48 0,59-13 16 0,-44-4 0 0,3-2 0 0,7-9 160 0,-1-2 48 0,10-2 0 0,-4 2 0 0,-3 0 144 0,3 1 48 0,3-5 0 0,5 3 0 0,0-3 208 0,1 4-176 0,1 1 176 0,-7 7-160 0,-4 7 160 0,-29 15 0 0,52-19 0 0,-52 19 0 0,0 0 128 0,0 0 96 0,0 0 32 0,0 0 0 0,77 41 192 0,-77-41 32 0,0 0 16 0,-4 49 0 0,-1-30 768 0,-1 2 144 0,1-6 48 0,-3 2 0 0,-3 1-1776 0,1 7-368 0,-5-6-64 0,-2 1-16 0,2-1 768 0,0 0 0 0,-3-4 0 0,-3-2 0 15,2 2 0-15,0-5-224 0,-3-3 64 0,5 1 16 16,-2-3-288-16,-5-1-48 0,1-4-16 0,-1-4 0 16,-1 0-160-16,-3-3-48 0,0-2 0 0,0-6-18048 15</inkml:trace>
  <inkml:trace contextRef="#ctx0" brushRef="#br0" timeOffset="1785.09">11901 6921 23039 0,'-4'10'1024'0,"4"-1"192"0,0-3-960 0,4 3-256 16,-4 0 0-16,4-5 0 0,-4-4 3504 0,0 0 656 16,0 0 128-16,49 87 16 0,-49-87-1936 0,58 75-400 15,-58-75-80-15,66 64-16 0,-66-64-624 0,0 0-128 16,97 64-32-16,-97-64 0 0,0 0-608 0,96 33-128 16,-96-33-32-16,0 0 0 15,87 19-720-15,-87-19-160 0,0 0-16 0,64-4-14016 0,-64 4-2784 0</inkml:trace>
  <inkml:trace contextRef="#ctx0" brushRef="#br0" timeOffset="2360.81">14077 7305 7359 0,'-9'5'656'0,"3"-3"-528"0,-1 2-128 0,1 0 0 0,2-4 2576 0,2 0 496 0,-1 2 80 0,-3-1 32 0,-1 5 1232 0,-1-4 256 0,-1 5 64 0,1-7 0 0,6 0-2368 0,-2 0-480 0,4-3-96 0,0-1 0 0,4 2-800 0,-2-4-160 0,2 3-16 0,2-5-16 0,1 2 0 0,2 1 0 0,3-1 0 0,-3-1 0 0,1-1-288 0,1 4-64 0,2-1-16 0,-4 3 0 0,-9 2-432 0,0 0 128 0,0 0-128 0,0 0 0 0,0 0-160 0,0 0-112 0,0 0-32 0,77 53 0 15,-77-53-32-15,10 45-16 0,-10-19 0 0,0 2 0 0,0-5 192 0,-4 7 160 0,2 0-208 0,2 2 80 16,-4 2 128-16,1-1 0 0,1-4 0 0,2-5 0 15,0 0 192-15,0-5-48 0,5-4 0 0,-5-3 0 16,4-5-144-16,2-1 0 0,-2-6 0 0,-3 0 128 16,7-4-304-16,-2-4-64 0,-1-1-16 0,1 0 0 15,1-6-512-15,3 1-96 16,-1-8-32-16,1 1-18992 0</inkml:trace>
  <inkml:trace contextRef="#ctx0" brushRef="#br0" timeOffset="2855.83">14231 7030 24879 0,'-13'8'1088'0,"8"-4"256"0,-5-3-1088 0,5 1-256 16,-1 0 0-16,6 2 0 0,-4-4 3216 0,-1 0 592 15,1 4 112-15,-6 1 32 0,5-1-2144 0,5 2-416 16,0-4-96-16,5-1-16 0,1 1-896 0,3 2-176 16,-9-4-32-16,0 0-16 15,0 0-544-15,0 0-96 0,85 11-32 0,-85-11 0 16,0 0-1072-16,0 0-208 0,77 15-64 0,-77-15 0 15,0 0-2880-15,0 0-592 0,77 25-112 0,-77-25-32 16,0 0 1392-16,0 0 288 0,0 0 48 0,0 0 16 0,70 60 4480 0,-70-60 896 0,0 0 176 16,17 54 32-16,-17-54 3312 0,0 0 656 0,9 66 128 0,-9-66 16 15,2 47-2272-15,-2-22-464 0,0-1-96 0,0-5 0 16,-2 5-1776-16,2-3-336 0,0 2-80 0,0 1-16 16,-4-5-432-16,4 1-96 0,0-3-16 0,0-2 0 15,0-15-384-15,0 0 128 0,0 0-128 0,0 0 0 16,0 0-208-16,0 0-128 0,0 0-32 0,0 0 0 31,0 0-336-31,0 0-64 0,66-18 0 0,-51-1-16 16,0-6 208-16,-2 1 32 0,4-8 16 0,2 2 0 0,0-2 160 0,-1 2 48 0,1 5 0 0,-4 1 0 15,4 5 448-15,-8 4 80 0,3 6 32 0,-1-4 0 16,2 7 160-16,-15 6 48 0,0 0 0 0,0 0 0 16,0 0 48-16,0 0 16 0,0 0 0 0,64 55 0 15,-64-55 0-15,0 0 16 0,13 65 0 0,-13-35 0 16,2 2-48-16,-2-2-16 0,0 4 0 0,-2-2 0 0,2-2-240 0,0-2-48 15,0 2-16-15,0-3 0 0,2-1-160 0,1-3-272 16,-3-23 64-16,0 0 16 16,10 52-576-16,-10-52-128 0,0 0 0 0,0 0-12656 15,0 0-2512-15</inkml:trace>
  <inkml:trace contextRef="#ctx0" brushRef="#br0" timeOffset="3389.1">16565 6940 28559 0,'-9'-26'1264'0,"5"13"272"0,-1-1-1232 0,1 5-304 0,4 0 0 0,-6 3 0 0,6-2 2224 0,-7-3 384 0,-1-8 80 0,-1-3 0 0,-4-3-688 0,-2 5-144 0,0 5-16 0,-4 5-16 0,0 5-832 0,0 3-160 0,0 9-48 0,-1 3 0 0,-3 7-272 0,-1 5-64 0,-1 6-16 0,-3 6 0 0,-2 9-256 0,-2 10-48 0,-4 7-128 0,1 2 192 0,8-2 32 0,-1 2 0 0,0 2 0 0,4 2 0 0,5-13 288 0,4-3 64 0,5-3 16 0,-3 6 0 0,6 5 128 0,3 4 32 0,0-9 0 0,4-53 0 0,13 86 208 0,-13-86 32 0,0 0 16 0,46 79 0 0,-46-79-816 0,0 0-192 15,0 0 0-15,86 43 0 0,-86-43 0 0,0 0 0 16,85 2 0-16,-85-2 0 0,58-13 0 0,-28-2 0 15,2-2 0-15,-4-3 0 0,2-1 0 0,-2 2 0 16,0 0 0-16,2-1 0 0,4-3 0 0,0-5 0 0,-2 3 0 0,-7 5 128 31,-1-1-928-31,-3 4-160 0,1-2-16 0,-7 4-16 16,-2 0 176-16,-1 2 48 0,1 4 0 0,-8-1 0 16,5 5-368-16,-6-3-64 0,1 6-16 0,-5-1-13648 0,0 1-2736 0</inkml:trace>
  <inkml:trace contextRef="#ctx0" brushRef="#br0" timeOffset="95521.28">26984 5491 15663 0,'4'-2'1392'15,"-4"-2"-1120"-15,0 1-272 0,0 1 0 0,0-2 2240 0,2-2 400 0,2-3 80 0,-1-6 16 0,3-9 928 0,4-1 192 0,-7 1 48 0,3 1 0 0,0 2-2432 0,-3 5-464 0,-1 1-112 0,2 0 0 0,-4 5-320 0,-4 1-48 0,2 3-16 0,-3 4 0 0,-3 2-176 0,3 4-32 0,-5 0-16 0,1 1 0 0,-3 5-144 0,-4 3-16 0,-3 6-128 0,-6 1 192 0,-5 9-192 0,-2-1 0 0,-3 7 0 0,1 3 0 0,-4 0 0 0,1-3 0 0,1 1 0 0,2-2 0 0,6-2 0 0,3-6 0 0,7-1 0 0,-1-5 0 0,0 3 176 0,6-4-176 0,3-4 192 0,5-2-192 16,3 2 256-16,2-10-64 0,0 5-16 0,2-6 0 15,-2-4 0-15,0 0 0 0,0 0 0 0,0 0 0 16,0 0-32-16,0 0 0 0,94 9 0 0,-94-9 0 16,0 0-144-16,0 0 0 0,86-4 144 0,-86 4-144 15,0 0 0-15,83 0 0 0,-83 0 0 0,0 0 0 16,81 0 0-16,-81 0 0 0,0 0 0 0,0 0 0 16,0 0 0-16,0 0 0 0,77 40 0 0,-77-25 0 15,-4 2 0-15,-5 1 0 0,3-3 0 0,-3 2 0 0,-1 0 0 0,-5 2 0 16,-4 0 0-16,1 5 0 0,-5-5 0 0,-1 2 0 15,-3-1 0-15,1-1 0 0,0-2 0 0,-6 0 0 16,4-4 0-16,1-2 0 0,-1 1-384 0,4-7 16 16,1-1 0-16,2-4 0 15,6 0-224-15,6-2-48 0,0-3-16 0,-1-1 0 16,10-2-48-16,0 1-16 0,2-1 0 0,6-3 0 16,1 2-480-16,2-4-80 0,4-2-32 0,8 0-10336 15,-2-4-2048-15</inkml:trace>
  <inkml:trace contextRef="#ctx0" brushRef="#br0" timeOffset="96223.17">27219 5792 7359 0,'0'2'656'0,"4"0"-528"15,-4-2-128-15,0 0 0 0,2 0 4304 0,-2 0 832 0,4 0 176 0,-1 0 16 16,3 0-944-16,3-2-192 0,-3 0-32 0,3-6-16 16,1-1-2688-16,-1-1-544 0,3-3-96 0,-3 0-32 15,4-4-336-15,-4 0-80 0,7-1-16 0,-3-7 0 16,-2 6-224-16,2-3-128 0,-4 1 128 0,1 0-128 15,-3 3 0-15,1 4 0 0,-2-1 0 0,-6 0 0 16,3 6-160-16,-6 0 0 0,-1 1 0 0,-2 1 0 16,1 3 160-16,-5-2-192 0,-5 4 192 0,0 0-192 15,2 2 192-15,-2 4-128 0,-2 2 128 0,0-1-128 16,-7 5 128-16,1 5 0 0,1 2-144 0,1 3 144 16,-4 5-128-16,3-1 128 0,1 5-160 0,2-1 160 15,4-4-128-15,-3 6 128 0,3 2 0 0,1 2-144 0,3 2 144 16,4-1 0-16,1 1 0 0,6-4 0 15,0-8 0-15,4-3 0 0,-4-21 0 0,0 0 0 0,30 62 0 0,-30-62 0 16,0 0 0-16,0 0 0 0,96 42-144 0,-96-42 144 16,0 0-160-16,109 0 160 0,-109 0-272 0,82-17 32 15,-82 17 16-15,81-25 0 0,-30 10-32 0,5-4 0 16,1-1 0-16,3-9 0 0,0-4-64 0,-2-1-32 16,-5-6 0-16,-1 3 0 0,-8-1 352 0,-5 4 0 15,-5 1 0-15,-2-1 0 0,-8 4 0 0,-5 1-144 16,-4 5 144-16,-9 5 0 0,-1 2 0 0,-5 6 0 15,-5 2 128-15,-1-1-128 0,-1 7 384 0,-1 1 0 16,-9 2-16-16,-2 0 0 0,-1 2-48 0,-1 5-16 0,2-1 0 0,0 3 0 16,-3 4-160-16,3 2-16 0,2-3-128 0,4 1 192 15,-2 2-192-15,6-6 0 0,3 1 0 0,-2 1 0 16,7-2 0-16,-3-1 0 0,4 1 0 0,0-1 0 16,0-1 0-16,4 3 0 0,-3-5-192 0,3 1 192 15,0-2-240-15,-4-4 64 0,0 0 16 0,0 0 0 16,0 0 0-16,0 0 0 0,0 0 0 0,83 5 0 15,-83-5 160-15,0 0 0 0,0 0-144 0,0 0 144 16,0 0 0-16,77 58 0 0,-77-58 160 0,20 57-160 16,-20-57 368-16,14 77-48 0,-11-40 0 0,-1 7 0 15,-2 14 128-15,-2 6 0 0,-5 11 16 0,-1-4 0 16,-1 3 0-16,-1-7 0 0,-3-5 0 0,2-7 0 16,2-4-80-16,-1-6 0 0,6-4-16 0,1-5 0 15,1-1-368-15,2-6 128 0,0-9-128 0,0-1 0 16,5-9-240-16,-1-5-112 0,2-5-32 0,-2-5 0 15,3-5-192-15,1-9-32 0,7-5-16 0,-6-10 0 16,6-7 16-16,0-4 0 0,2-4 0 0,4-6 0 16,-2-3-608-16,-1-2-112 0,1 4-16 0,2-3-10400 15,1 1-2080-15</inkml:trace>
  <inkml:trace contextRef="#ctx0" brushRef="#br0" timeOffset="97258.2">28358 5803 911 0,'9'-21'0'0,"-9"12"0"0,4 3 0 0,-4 4 0 0,0 1 3392 0,0 1 576 0,0-4 128 0,2-4 32 0,2-1 976 0,-2 1 192 0,0-1 32 0,3 3 16 0,-5 3-2704 0,2 3-528 0,2 0-128 0,-4 0 0 0,0 0-1072 0,0 0-208 0,0 0-32 0,15 62-16 0,-15-62-112 0,7 52-32 0,-7-52 0 0,6 59 0 0,-6-59-80 0,4 43-32 0,-4-43 0 0,6 56 0 0,-6-56-176 0,9 47-32 0,-9-47-16 0,0 0 0 0,0 0-176 0,0 0 0 0,43 64 0 0,-43-64 0 0,0 0-256 0,0 0-48 0,49-15 0 0,-36 2 0 15,-2 2-80-15,3-8-32 0,2-6 0 0,3-3 0 0,0-2 48 0,4-6 16 0,-5-3 0 0,3-1 0 16,-6 3 16-16,-2-1 0 0,2 1 0 0,-5 3 0 16,-5 0 96-16,3 6 32 0,-6 3 0 0,1 5 0 15,-6 5 208-15,1 5-144 0,2 3 144 0,-4 5-128 16,-2 4 128-16,3 5 224 0,-3 3-48 0,2 5-16 16,-1 4 64-16,-3 1 16 0,3 6 0 0,3 1 0 15,-2-1 80-15,0 4 0 0,2 6 16 0,2 0 0 16,0 3-16-16,0-39-16 0,6 55 0 0,-6-55 0 15,0 0-32-15,15 69 0 0,-15-69 0 0,0 0 0 16,0 0-112-16,56 58-32 0,-56-58 0 0,0 0 0 0,0 0-128 0,83 0 0 16,-83 0 0-16,49-28 0 0,-17 7 0 0,-2-5-272 15,4-4 64-15,-2-2 16 16,1-2-256-16,1 2-64 0,-4-1 0 0,2 1 0 16,-7-2-16-16,-1 4-16 0,-5 2 0 0,-4 3 0 0,-2 1 128 0,-5 3 32 15,-5 4 0-15,-3 4 0 0,-3 4 192 0,-3-1 64 16,0 4 0-16,-7 3 0 0,2 3 128 0,-4 3 0 15,2 1 128-15,-6 4-128 0,4 5 192 0,-4 0-16 16,4 2-16-16,0 4 0 0,-4 2-160 0,0 3 192 16,4 0-192-16,-1 3 192 0,4-1-192 0,3-2 0 0,3-1 144 15,2 0-144-15,1-3 144 0,3-20-144 0,0 43 192 16,0-43-192-16,0 0 176 0,13 53-176 0,-13-53 160 0,0 0-160 16,0 0 0-16,0 0 0 0,0 0 0 0,0 0 0 15,86 19 0-15,-86-19-192 0,44-25 16 0,-44 25 0 31,47-33-192-31,-17 10-32 0,-2-1-16 0,0-1 0 16,2-3-720-16,-2 0-144 0,0 0-16 0,2 1-16 0,-5 1 80 16,-1 3 16-16,1 3 0 0,-3 5 0 0,-7 4 1216 0,-1 3 0 0,-14 8 208 0,0 0-16 15,0 0 1424-15,0 0 288 0,0 0 48 0,0 0 16 16,5 53-672-16,-10-35-128 0,-5 1-16 0,1 4-16 16,-1 1-144-16,-3-3-32 0,4 1 0 0,-2 3 0 15,1-6-224-15,1-1-48 0,3-3-16 0,-1 0 0 16,5-5-352-16,-2-1-64 0,2-5 0 0,2-2-16 15,0-2-240-15,2 0-192 0,2-2 48 0,-2-2 0 16,1-1-416-16,1-3-80 0,2 2 0 0,-3-3-16 16,3 3-16-16,4-7 0 0,-1 2 0 0,0-2 0 15,1 2 80-15,1-3 16 0,2 3 0 0,-2 2 0 0,3 1 384 0,-3 3 192 16,-11 5-160-16,0 0 160 0,47-15 256 0,-47 15 128 16,0 0 48-16,0 0 0 0,71-10 208 0,-71 10 32 15,0 0 16-15,0 0 0 0,72-7-176 0,-72 7-48 16,0 0 0-16,52-17 0 0,-52 17-288 0,40-25-176 15,-40 25 192-15,43-32-192 16,-19 10-320-16,5-3-192 0,-1-5-16 0,-2 0-16 16,6-4-384-16,-8 2-80 0,1 8-16 0,-3-10 0 15,3 2-128-15,-6-3-16 0,-4 3-16 0,0 2 0 16,-10 5-32-16,3-5 0 0,-2 4 0 0,-6 1 0 0,0 7 2016 0,-6 1 400 0,2 5 80 0,-2 5 0 16,-3 5-96-16,2 4-32 15,-1 5 0-15,-1 3 0 0,-1 5-192 0,7 2-64 16,-7 3 0-16,4 7 0 0,3 5-144 0,1 9-48 0,2-41 0 0,5 86 0 15,-3-41-176-15,6 6-32 0,-2 2-16 0,-6-53 0 16,13 92-208-16,-13-92-32 0,9 71-16 0,-9-71 0 16,15 55-224-16,-15-55 0 0,0 0 0 0,21 69 0 31,-21-69-720-31,0 0-192 0,0 0-48 0,0 0 0 16,0 0-480-16,0 0-96 0,0 0-32 0,0 0-18288 0</inkml:trace>
  <inkml:trace contextRef="#ctx0" brushRef="#br0" timeOffset="97489.73">29856 5292 38703 0,'-10'6'1712'0,"7"-6"352"0,3 3-1648 0,-4-1-416 0,4 2 0 0,4-4 0 0,-4 0 1248 0,0 0 160 0,0 0 48 0,0 0 0 0,0 0-240 0,96 24-64 0,-96-24 0 0,71 4 0 0,-71-4-528 0,73 2-112 0,-73-2-32 0,72 0 0 0,-72 0-800 0,0 0-176 0,92 4-16 0,-92-4-16 0,66 4-864 0,-66-4-160 0</inkml:trace>
  <inkml:trace contextRef="#ctx0" brushRef="#br0" timeOffset="97643.74">30433 5568 25791 0,'-8'8'1152'0,"6"-6"224"16,2 1-1104-16,-3 1-272 0,3-4 0 0,0 0 0 0,-4 0 3248 0,4 0 592 0,0 2 112 0,0 2 16 15,4-4-2016-15,-4 0-416 0,0 0-64 0,0 0-32 16,0 0-400-16,0 0-80 0,0 0 0 0,0 0-16 15,0 0-384-15,0 0-80 0,0 0-16 0,65 56 0 16,-65-56-320-16,0 0-144 0,0 0 128 0,0 0-128 16,17 68-128-16,-17-68-128 0,0 0 0 0,0 0-16 31,17 60-640-31,-17-60-128 0,0 0-32 0,0 0 0 0,0 0 32 0,0 0 0 0,0 0 0 0,0 0-18288 16</inkml:trace>
  <inkml:trace contextRef="#ctx0" brushRef="#br0" timeOffset="97782.64">30606 5378 23951 0,'-8'-17'1056'0,"3"10"224"16,1-1-1024-16,2 3-256 0,-2 5 0 0,2 0 0 16,-1 0 3392-16,-1 0 640 0,-2-4 112 0,1 4 16 15,1 4-1920-15,-2-4-400 0,6 4-80 0,0 1-16 16,0-5-928-16,0 0-192 0,0 0-48 0,0 0 0 0,0 0-576 0,0 0 0 16,0 0-192-16,68 53 64 15,-68-53-768-15,0 0-160 0,0 0-32 0,81 52-18656 16</inkml:trace>
  <inkml:trace contextRef="#ctx0" brushRef="#br0" timeOffset="98360.98">31034 5619 32255 0,'-5'-6'1424'0,"1"4"304"0,-2 1-1392 0,2-5-336 16,1 4 0-16,1 0 0 0,-4-4 2240 0,-1-1 368 16,-5-4 80-16,-1-4 0 0,-2-2-1376 0,0 2-288 0,2 0-48 15,2 0-16-15,1 5-448 0,1 1-80 0,5-1-32 0,-1 7 0 16,1 1-400-16,-2 2 0 0,2 5 128 0,4-5-128 15,0 0 0-15,0 0-224 0,-5 49 48 0,5-49 16 16,0 0-32-16,0 59 0 0,0-59 0 0,0 0 0 16,0 0 0-16,9 56 0 0,-9-56 0 0,0 0 0 15,0 0-80-15,0 0-32 0,0 0 0 0,0 0 0 16,0 0 48-16,73 6 16 0,-73-6 0 0,0 0 0 16,34-17 80-16,-34 17 16 0,0 0 0 0,34-13 0 15,-34 13 144-15,0 0 0 0,0 0 0 0,0 0 0 16,0 0 0-16,0 0 256 0,51 56-48 0,-51-56 0 15,0 0 160-15,9 60 16 0,-9-60 16 0,0 0 0 16,15 66-128-16,-15-66-16 0,0 0-16 0,0 0 0 0,28 69-416 0,-28-69-80 16,0 0 0-16,0 0-16 0,0 0 272 0,0 0 0 15,59-2 0-15,-48-18 0 0,6-3-256 16,-2-5-32-16,4-2-16 0,-2-8 0 16,1 1-176-16,5-3-32 0,-4-7-16 0,0-2 0 0,1 1 96 0,-5-3 32 15,4 6 0-15,-4-2 0 0,-2 4 400 0,2-3 0 16,-5 3 0-16,3 2 0 0,-8 3 448 0,1 6 32 15,-2 4 0-15,-2 2 0 0,1 0 32 0,-3 3 16 16,0 4 0-16,-3 4 0 0,1 4-16 0,-2 3-16 16,0 3 0-16,2-1 0 0,-3 6-80 0,5 0-16 15,-4 0 0-15,-2 0 0 0,3 2-80 0,-3 2 0 16,2 1-16-16,4-5 0 0,-9 19-112 0,9-19 0 16,-6 32-16-16,6-32 0 0,-9 49 80 0,9-49 0 15,-6 49 16-15,6-49 0 0,0 62 192 0,0-62 48 0,0 88 0 16,0-37 0-16,2-2 0 0,-2-49 0 0,13 94 0 0,-13-94 0 15,11 86-176-15,-11-86-16 0,23 74-16 0,-23-74 0 16,24 56-304-16,-24-56-272 0,0 0 48 0,47 64 16 31,-47-64-896-31,0 0-176 0,64 49-48 0,-64-49 0 16,0 0-400-16,92 43-64 0</inkml:trace>
  <inkml:trace contextRef="#ctx0" brushRef="#br0" timeOffset="98962.76">29993 6371 10127 0,'-11'-23'896'0,"5"14"-704"0,-1 1-192 0,1 4 0 0,6 4 6272 0,-6 0 1216 0,6 4 240 0,-7 6 48 0,-3 8-5008 0,-1 11-992 0,2 10-208 0,-1 10-32 0,5 2-544 0,-3 7-96 15,3 0-32-15,-1 10 0 0,-3 7-496 0,-3 2-112 0,3 0 0 0,1-7-16 0,3-5-240 0,-5-6 0 0,5-9 128 0,5-1-128 0,-4-9-416 0,4-40-128 0,-2 65-32 0,2-65 0 0,2 40-368 0,-2-40-80 0,0 0 0 0,0 0-16 0,0 0-1088 0,0 0-224 0,0 0-32 0,0 0-16 0,71-28-96 0,-56 7 0 0,8-3-16 0,-2 1 0 0,-3 0 2736 0,1 7 544 0,-4-1 128 0,-15 17 0 16,0 0 1808-16,0 0 368 0,0 0 64 0,0 0 0 0,0 0-1632 0,0 0-336 16,53 62-64-16,-59-38-16 0,-3 2-240 15,-1 3-48-15,-5 1-16 0,-3-2 0 0,8-9-128 16,-5 1-16-16,-2-1-16 0,0 0 0 0,4-4-432 0,0-6-64 15,2 1-128-15,-2-5 176 16,3-1-640-16,5-4-128 0,-5-5-32 0,5-3 0 16,1-3-480-16,2-2-112 0</inkml:trace>
  <inkml:trace contextRef="#ctx0" brushRef="#br0" timeOffset="99131.92">30157 6966 4607 0,'0'0'400'0,"0"0"-400"16,0 0 0-16,0 0 0 0,0 0 6176 0,0 0 1152 0,0 0 224 0,0 0 64 15,65 51-3440-15,-65-51-672 0,0 0-144 0,59 79-32 16,-59-79-1856-16,0 0-368 0,50 66-80 0,-50-66 0 16,0 0-864-16,0 0-160 0,55 58 0 0,-55-58 0 31,0 0-1024-31,0 0-128 0,0 0-32 0,0 0-18720 0</inkml:trace>
  <inkml:trace contextRef="#ctx0" brushRef="#br0" timeOffset="99313.01">30630 6835 35007 0,'-5'4'1552'0,"1"1"320"16,0-3-1488-16,2 6-384 0,-2-7 0 0,4 7 0 15,-3-2 1936-15,1 9 320 0,-2 9 64 0,-5 14 16 0,3 14-368 16,-3 5-80-16,-1 5-16 0,-5 5 0 0,-2 3-432 16,-3 1-96-16,1-5 0 0,-6 7-16 15,-5 8-624-15,-4 6-128 0,-3 5-32 0,-3-6 0 16,3-3-768-16,3-8-160 0,-4-2-16 0,8-11-16 15,2-9-1120-15,4-6-240 0,-5 2-32 0,5-6-20992 16</inkml:trace>
  <inkml:trace contextRef="#ctx0" brushRef="#br0" timeOffset="100382.65">31271 7280 28559 0,'-2'-13'1264'0,"2"4"272"15,0-1-1232-15,0 1-304 0,0 3 0 0,0 1 0 16,0 1 2400-16,-4-9 416 0,1-8 96 0,1-3 16 16,-6-5-1312-16,1 5-256 0,-3-1-48 0,3 7-16 15,-3 1-544-15,-1 6-112 0,2 1-32 0,-6 6 0 0,2 4-224 16,-3 8-64-16,1 3 0 0,-3 8 0 0,-1 9-320 0,4 2 0 15,-4 8 0-15,4 9 0 0,0 5-176 0,2 7 176 16,3-1-208-16,-1-5 80 0,7-8 128 0,4-2 0 16,0-2 0-16,0-41 0 0,12 68 0 0,-12-68 0 15,0 0 0-15,0 0 0 0,0 0-144 0,80 32 144 16,-80-32-160-16,42-36 160 0,-16 2-176 0,2-5 176 16,0-10-192-16,6-4 192 0,0-14-320 0,0-5 64 15,4-5 0-15,-8 0 0 0,2-4-96 0,-2 8-16 16,-6 5 0-16,-1 4 0 0,-6 1 368 0,-1-5 0 15,-1 2-144-15,-5-1 144 0,1 3 0 0,-7 5 192 0,-4 9-16 0,-4 8-16 16,2 10 256-16,-5 8 48 0,-1 15 16 0,-1 3 0 16,1 12 64-16,-1 3 16 0,-2 10 0 0,1 1 0 15,-3 9-112-15,2 1-32 0,-4 7 0 0,2 6 0 16,-2 6 0-16,5 8 0 0,-3 5 0 0,4 7 0 16,-1 8-96-16,3 4 0 0,-1 4-16 0,6-8 0 15,-1-8 16-15,6-9 16 0,3-5 0 0,-6-55 0 16,21 84-208-16,-21-84-128 0,33 61 128 0,-33-61-128 15,0 0-128-15,66 47-112 0,-66-47-16 0,0 0 0 16,74 3-224-16,-74-3-48 0,56-24-16 16,-56 24 0-16,54-36 80 0,-27 12 16 0,3-3 0 0,-8-1 0 15,3 0 0-15,-5 0 0 0,3 0 0 0,-8 1 0 16,0-1-64-16,-2 0-16 0,-3 7 0 0,-5-1 0 16,-3 1 176-16,-4 4 32 0,-1 6 16 0,-7-2 0 0,-1 3 304 15,-4 3 0-15,2 3 0 0,-6 6 0 0,-2 5 0 16,-1 3 304-16,1 5-48 0,2 6 0 0,-3 5-32 0,3 8-16 15,2 1 0-15,4 7 0 0,3-3-16 0,1 4-16 16,3-3 0-16,3 3 0 0,6 0-16 0,-3-43 0 16,4 62 0-16,-4-62 0 0,0 0-160 0,30 72 0 15,-30-72 0-15,0 0 0 16,0 0-608-16,73 28 0 0,-73-28 0 0,51-26 0 16,-21 5-144-16,0-7-16 0,2-6-16 0,2-5 0 15,4-8-1088-15,1-6-224 0,1-2-32 0,-3-5-16 16,3 0-2144-16,-3-6-416 0,1-1-96 0,-4 3 0 15,-10 11 2000-15,-5-5 416 0,0 2 80 0,-4-1 0 0,-4 5 3680 0,-3 1 736 16,-8 4 128-16,0 7 48 0,-6 7 2256 0,-4 6 464 0,1 8 96 0,-4 8 16 16,-2 4-2080-16,0 7-416 0,2 3-64 0,-2 11-32 15,-4 4-800-15,4 3-144 0,0 7-48 0,2 4 0 16,3 8-416-16,-1 8-96 0,7 9 0 0,-1 11-16 16,5-1-144-16,0 14-32 0,1 11 0 0,3-2 0 15,-2-1-112-15,2 1-16 0,0 2-16 0,-4-4 0 16,0 6-560-16,0-7-80 0,-6-5-48 0,2-7 0 15,4-5 0-15,-4-4 0 0,3-10 0 0,-3-7 0 32,0-13-480-32,4-36-96 0,-6 62 0 0,6-62-16 0,-11 47-448 15,11-47-96-15,-11 28-16 0,3-24 0 0,-1-2-512 16,0-8-96-16,-5-7-32 0,3-2 0 0,-6-8 176 0,0-3 16 0</inkml:trace>
  <inkml:trace contextRef="#ctx0" brushRef="#br0" timeOffset="101602.58">31664 7363 22575 0,'-4'-25'496'0,"2"16"96"0,2 0 32 0,0 1 16 0,2 6-512 0,2-2-128 16,-4 3 0-16,0 1 0 0,0 0 4240 0,0 0 832 0,58-25 176 0,-58 25 16 0,66-17-3184 0,-66 17-640 0,77-15-128 0,-77 15-32 0,83-13-416 0,-83 13-96 0,95-15 0 0,-95 15-16 0,106-17-560 0,-106 17-192 0,92-21 144 0,-92 21-144 0,82-20-736 0,-82 20-224 0,70-23-64 0,-70 23 0 0,58-24-560 0,-58 24-112 0,43-30-32 0,-43 30 0 0,34-28-2336 0,-34 28-480 0,15-15-80 0,-15 9-32 0,0 0 3056 0,-5 6 624 0,-1 0 112 0,-2 2 32 0,-3 4 4096 0,2 1 816 0,-8 3 160 0,2 1 48 0,0 2-1728 0,0 4-320 0,0 4-80 0,5-1-16 15,-3 5-784-15,2-1-144 0,2 1-48 0,1-3 0 16,8-22-240-16,-11 53-48 0,11-53-16 0,-10 52 0 16,10-52-272-16,-5 53-48 0,5-53-16 0,-4 43 0 15,4-43-336-15,0 0-192 0,0 0 192 0,0 0-192 31,9 53-272-31,-9-53-176 0,0 0-16 0,0 0-16 16,0 0-384-16,0 0-80 0,45-19-16 0,-45 19 0 0,32-34 256 16,-13 12 32-16,2-3 16 0,-2 1 0 0,-1-1 208 0,3 7 64 0,2-7 0 0,-5 6 0 15,-18 19 384-15,44-33-128 0,-44 33 128 0,28-19 0 16,-28 19 304-16,0 0 144 0,0 0 16 0,0 0 16 16,0 0 224-16,0 0 32 0,0 0 16 0,0 0 0 15,0 0-112-15,0 0-32 0,0 0 0 0,0 0 0 0,0 0-288 0,43 56-64 16,-43-56-16-16,0 0 0 15,0 0-384-15,0 0-80 0,0 0-16 0,0 0 0 16,0 0-528-16,0 0-96 0,0 0-32 16,0 0 0-16,0 0 16 0,0 0 0 0,0 0 0 0,0 0 0 15,0 0 64-15,0 0 16 0,0 0 0 0,0 0 0 16,0 0 240-16,0 0 48 0,0 0 16 0,0 0 0 0,68 43 1040 0,-68-43 208 16,0 0 32-16,0 0 16 0,0 0-32 0,0 0 0 15,0 0 0-15,0 0 0 0,0 0-208 0,0 0-48 16,0 0-16-16,0 0 0 0,0 0-336 0,0 0-160 15,0 0 160-15,67 6-160 0,-67-6-160 0,21-26-128 16,-8 11-32-16,-1-2 0 16,1 0-304-16,-4 0-64 0,4 4-16 0,-5-6 0 15,-1 6-80-15,3-2-32 0,-5 4 0 0,-1 1 0 16,2 1 0-16,-6-1 0 0,0 7 0 0,0 3 0 0,0 0 1328 0,0 0 272 0,0 0 48 0,0 0 16 16,-6 28 64-16,6-28 16 0,0 0 0 0,-4 49 0 15,4-49-80-15,0 0-16 0,4 58 0 0,-4-58 0 16,0 0-320-16,11 54-64 0,-11-54 0 0,0 0-16 15,0 0-240-15,0 0-64 0,23 64 0 0,-23-64 0 16,0 0-128-16,0 0-192 0,0 0 32 0,0 0 16 31,0 0-336-31,0 0-64 0,0 0-16 0,0 0 0 16,0 0-80-16,0 0-32 0,0 0 0 0,0 0 0 0,0 0 48 0,0 0 16 0,0 0 0 0,58-5 0 16,-58 5-96-1,0 0 0-15,0 0-16 0,0 0 0 0,0 0 480 0,0 0 112 0,0 0 128 0,0 0-208 0,0 0 640 16,0 0 128-16,0 0 16 0,0 0 16 0,0 0-160 0,19-19-48 15,-13 6 0-15,-1-2 0 0,3-4-256 0,-1-2-128 16,1-7 0-16,1 0 128 0,2-2-384 0,3-8-64 16,-3-3-32-16,2-4 0 15,-4-4-544-15,1-4-96 0,-5 1-32 0,5 1 0 16,-5 2 384-16,3 4 64 0,-6 2 0 0,2-1 16 0,-1 1 560 0,-3 6 224 16,0 5-16-16,0 7 0 0,-3 6 704 0,-3 8 144 15,2 2 32-15,-1 5 0 0,5 4-288 0,-8 8-48 16,8-8-16-16,-9 16 0 0,9-16-256 0,0 0-48 15,-6 51-16-15,6-51 0 0,-2 49-16 0,2-49 0 16,0 85 0-16,0-31 0 0,2 3-96 0,2 5-32 16,-4 1 0-16,0 1 0 0,0-2-16 0,0-5 0 15,0-8 0-15,0-49 0 0,4 71-256 0,-4-71 0 0,5 53 0 16,-5-53 0 0,0 0-400-16,0 0-48 0,19 62 0 0,-19-62 0 15,0 0-128-15,0 0-16 0,0 0-16 0,0 0 0 16,60-17-240-16,-60 17-48 0,28-30-16 0,-11 9 0 15,0-2-1392-15,2-7-288 0,0 2-48 0,-4-2-16 16,4-6-112-16,-1-3-32 0,-3-2 0 0,0-1 0 16,-1 1 1840-16,-3 1 384 0,-2-8 64 0,1 1 0 0,-3-6 2624 0,-1 4 512 0,-2 6 96 0,-4 9 32 15,0 8 432-15,-4 9 80 0,0 7 32 0,-2 3 0 16,1 7-1600-16,-3 7-320 0,1 8-64 0,-3 8-16 16,1 9-176-16,0 11-32 0,-1 8-16 0,5 5 0 15,-3 12-240-15,6 5-64 0,-2-1 0 0,8-3 0 16,-4 1-304-16,6-12-64 0,-2-5-16 0,1-1 0 0,-1 1-208 0,-4-53-48 15,15 96-128-15,-15-96 192 16,17 73-768-16,-17-73-144 0,0 0-48 0,22 64 0 16,-22-64-320-16,0 0-64 0,0 0 0 0,0 0-13104 15,0 0-2608-15</inkml:trace>
  <inkml:trace contextRef="#ctx0" brushRef="#br0" timeOffset="101822.11">33124 7158 29487 0,'-6'-6'2624'0,"6"6"-2112"0,-2-5-512 0,2 5 0 0,0 0 2688 0,0 0 448 0,0 0 64 0,0 0 32 0,44-23-1168 0,-44 23-224 0,69-20-48 0,-69 20-16 0,87-25-496 0,-38 16-80 0,-1-1-32 0,1-5 0 0,2 6-704 0,2-6-144 0,-5 4-16 0,-1 1-16 0,-47 10-1184 0,87-15-224 0,-87 15-48 0,77-2-21104 0</inkml:trace>
  <inkml:trace contextRef="#ctx0" brushRef="#br0" timeOffset="130638.21">17951 17577 16575 0,'-6'0'1472'0,"2"0"-1168"15,-1 0-304-15,5 0 0 0,-4 0 2528 0,0 0 448 16,-2 0 96-16,-5-6 0 0,-2 2 192 0,0-3 48 15,1-1 0-15,7-1 0 0,-3-1-1936 0,6 1-384 16,-1-4-80-16,3 3-16 0,0-1-48 0,0 2-16 16,3-1 0-16,3 5 0 0,-2-5 64 0,5 7 0 15,1-1 0-15,1 2 0 0,-11 2-176 0,0 0-16 16,0 0-16-16,0 0 0 0,96 0-304 0,-96 0-48 16,0 0-16-16,0 0 0 0,105 0-320 0,-105 0 144 15,0 0-144-15,96-23 0 0,-96 23 0 0,0 0 0 16,98-35 0-16,-98 35 0 0,62-32-368 0,-62 32 32 15,62-36 0-15,-62 36 0 0,56-36 48 0,-56 36 16 16,49-35 0-16,-34 18 0 0,4 0 32 0,-10 2 16 0,2 2 0 16,-3 3 0-16,1 5-96 0,-7-3 0 0,2 6-16 0,-4-2 0 31,2 4-288-31,-4 0-48 0,2 4-16 0,-6-4 0 16,3 6-224-16,-7-1-48 0,1 1-16 0,-1 2-18480 0</inkml:trace>
  <inkml:trace contextRef="#ctx0" brushRef="#br0" timeOffset="131071.42">18007 17077 11055 0,'-9'-4'976'0,"1"2"-784"0,2 2-192 0,1 0 0 0,1 0 3968 0,4 0 768 0,-6 2 128 0,-1 2 48 0,-1 5-1200 0,-5-1-224 0,-2 5-48 0,0 2-16 0,2 2-2336 0,0 3-448 0,1 3-112 0,3 1-16 0,0 3-160 0,-1-3-32 0,5 4-16 0,-5 1 0 0,5-1-304 0,-3 0 0 0,2-2 128 0,1 1-128 0,1-1 0 0,-2-2 0 0,3-1 0 0,1-3 0 0,-2 1 0 0,-2 0 0 0,3-2 0 0,-1-1-144 0,4-6 144 0,0 1-192 0,4 0 192 0,-4-2-192 0,5 1 192 0,3-5 0 0,-3-1 0 0,5-3 0 0,1 3 176 0,2-6 64 0,-13 0 16 0,0 0 0 16,0 0 96-16,0 0 32 0,92-4 0 0,-92 4 0 16,0 0-64-16,0 0 0 0,115-2 0 0,-115 2 0 15,0 0-144-15,90 0-48 0,-90 0 0 0,0 0 0 16,92 6-304-16,-92-6-64 0,0 0-16 0,0 0 0 31,107 34-768-31,-107-34-144 0</inkml:trace>
  <inkml:trace contextRef="#ctx0" brushRef="#br0" timeOffset="138509.75">12318 15323 23039 0,'-3'2'2048'0,"3"0"-1648"0,0-2-400 0,0 0 0 0,0 0 2048 0,0 0 336 0,0-2 64 0,3 0 16 0,-1-1-288 0,6-3-48 0,-3-3-16 0,1-1 0 0,3 1-1120 0,1-1-224 0,-1 5-64 0,1-5 0 0,-1 5-64 0,2 1 0 0,2-5-16 0,-1 5 0 0,1 2 16 0,-4 2 0 0,4 2 0 0,-3 0 0 0,1 5-176 0,2 1-16 0,-13-8-16 0,0 0 0 0,0 0-144 0,0 0-32 0,0 0 0 0,83 45 0 0,-83-45-80 0,0 0-32 0,0 0 0 0,0 0 0 0,101 9-144 0,-101-9 160 0,0 0-160 0,0 0 160 0,76-15-160 0,-76 15 128 16,0 0-128-16,69-28 128 0,-69 28-128 0,0 0 128 15,68-24-128-15,-68 24 128 0,0 0-128 0,0 0 0 16,88-15 0-16,-88 15 128 0,0 0-128 0,0 0 0 15,98 3 0-15,-98-3 0 0,0 0 0 0,0 0 0 16,0 0 0-16,96 27 0 0,-96-27 0 0,0 0 0 16,0 0 0-16,0 0 0 0,0 0 0 0,0 0 0 15,0 0 0-15,77 37 0 0,-72-37 0 0,3 4 0 16,-3-4 0-16,1 0 0 0,-2 0-208 0,1 0 16 16,-1 0 16-16,2-4 0 0,-2 4 32 0,1 0 0 0,-1 0 0 0,2 0 0 15,-4 0 144-15,-1 0 0 0,5 0-144 0,-6 0 144 16,0 0 0-16,0 0 0 0,2 4 0 0,-4-4 0 15,2 2 0-15,-4 2 0 0,2-3 0 0,1 3 0 16,-1 2-128-16,-2 1 128 0,4-3 0 0,-2 2 0 16,-2 3 0-16,4-3 0 0,-5-6-144 0,5 5 144 15,-4-1 0-15,4 2-128 0,-4-1 128 0,4-1 0 16,-2 2-144-16,2-2 144 0,-4-1 0 0,4 3-144 16,-3 0 144-16,1 1-160 0,2 1 160 0,-6 1-160 15,4 4 160-15,0-3 0 0,2 3 0 0,-3 2-128 16,1 0 128-16,2 4 0 0,0-1 0 0,0 7 0 15,0 1 0-15,0 2 0 0,2-1 0 0,-2 3 0 0,3 4 0 16,-1-4 0-16,0-2 0 0,0 4 0 0,4 4 0 0,-3 1 0 16,1 1 0-16,-2-5 0 0,2 1 0 0,-4-4 0 15,0 0 0-15,0 1 0 0,0-1 0 0,0 0 0 16,4 7 0-16,-4 1 128 0,0-10 16 0,-4-2 16 16,4-3 0-16,-4 1 0 0,2-3-160 0,-2 2 128 15,4-5-128-15,-5-1 128 0,1 0-128 0,2-2 128 16,-2-2-128-16,1 2 128 0,1-5-128 0,-2-1 128 15,-2 2-128-15,3 3 128 0,-3-5-128 0,-1 0 0 16,1-1 0-16,0-1 0 0,1-3 0 0,-3 2 0 16,2-6 0-16,1 0 0 0,-5 2 0 0,1-4 0 15,0 2 0-15,-1-8 0 0,1 6 0 0,-2-7 0 0,1 3 0 16,1-3 0-16,-1 0 0 0,1-1 0 16,1 1 0-16,1-1 0 0,-2 1 0 0,-1 0 0 0,3-1 0 0,-1 5 0 15,1-1 0-15,1-3 0 0,-3 5 0 0,3 0 0 16,-2 2 0-16,1-2 0 0,-1 3 0 0,-1 1 0 15,-2 0 0-15,1 1 0 0,-3 3 0 0,2-2 0 16,-2 6 0-16,-2-5 0 0,2 3 0 0,-3 1 0 16,-2 3 0-16,-3-1 0 0,2 4 0 0,-3-3 0 15,1 3 0-15,2-2 0 0,-1 2 0 0,-3-1 0 16,4-3 0-16,-1 4 0 0,-3-2 0 0,-1 5 0 16,3 0 0-16,-5-1 0 0,1-3 0 0,1 1 0 15,-1 0 0-15,5-2 0 0,-3 2 0 0,2-3 0 16,3-3 0-16,-1 3 0 0,0-3 0 0,-2-3 0 15,3 2 0-15,-1-3 0 0,0-1 0 0,0-2 0 16,0 0 0-16,4 0 0 0,2-2 0 0,2 2 0 0,-4 0 0 0,2-3 0 16,-2 3 0-16,1-6 0 0,3 4 0 0,-2 0 0 15,4-3 0-15,-1 1 0 0,1 0 0 0,1 0 0 16,5-1 0-16,-3 3 0 0,-2-4 0 0,7 2 0 16,-3-1 0-16,-2 1 0 0,6-3 0 0,-4 1 0 15,4 0 0-15,-3 1 0 0,1-3 0 0,2 3 0 16,0-1 0-16,0-2 0 0,0 1 0 0,0 3 0 15,0-2 0-15,0 1 0 0,2 1 0 0,-2-2 0 16,0 3 0-16,3-1 0 0,-3 0 0 0,0 2 0 16,0-3 0-16,0 1 0 0,4-2 0 0,-4 2 0 15,0-1 0-15,2-1 0 0,2 2 0 0,-4-3 0 16,0-1 0-16,0-1 0 0,4 1 0 0,-4-1 0 16,0 2 0-16,0-3 0 0,0 1 0 0,0-4 0 0,0-1 0 0,0-1 0 15,0 0 0-15,-4 0 0 0,4-3 0 0,-4-3 0 16,2 2 0-16,-2-5 0 0,4-3 0 0,-3 1 0 15,1-8 0-15,-2-1 0 0,2-1 0 0,0-6 0 16,0 7 0-16,2 1 0 0,0 0 0 0,0-7 0 16,2-2-192-16,0-6 192 0,4-4-192 0,-4 0 192 15,1 1-240-15,1 3 80 0,-2 0 16 0,2 2 0 16,0 2 144-16,1 7 0 0,-1 3-144 0,-2 5 144 16,2 5 0-16,-3 5 0 0,3 3 0 0,0 5 0 15,-2 3 0-15,2 0 0 0,-4-1 0 0,3 5 0 16,-1-3 0-16,2 2 0 0,0 1 0 0,-2-1 0 15,1 4 0-15,-3 0 0 0,2-3-144 0,0 5 144 0,0 0-144 0,2-4 144 16,-2 4-208-16,1 0 80 16,-3 0-48-16,4 0 0 0,-2 4 0 0,2-2 0 0,-4 1-48 0,4-1-16 15,-4 0 0-15,5 4 0 16,-5-2-160-16,4 3-48 0,-4 1 0 0,2-3 0 16,2 1-320-16,-4-1-80 0,2 3-16 0</inkml:trace>
  <inkml:trace contextRef="#ctx0" brushRef="#br0" timeOffset="139816.85">13993 15464 11055 0,'-2'-11'976'0,"2"2"-784"0,-4 3-192 0,2-2 0 0,0 3 2928 0,4 1 528 0,-4-3 128 0,0-5 0 0,-3-3 400 0,-5 0 80 0,1 2 16 0,0 4 0 0,-5 3-2368 0,3 4-480 16,-2 2-80-16,-2 6-32 0,-4 7-576 0,0 4-112 0,-1 9-32 0,1 0 0 0,-4 6-144 0,5 2-16 0,-3 9-16 0,6-3 0 0,0-2-224 0,2-1 0 0,3 4 0 0,1 1 0 0,3-6 0 0,3-1 0 0,1-10 0 0,4-1 0 0,1-3 0 0,1-8-160 0,2-4 160 0,3 1-192 0,-3-7 0 0,-6-3 0 0,0 0 0 0,0 0 0 0,0 0 192 0,0 0-128 15,0 0 128-15,96-1-128 0,-87 1 128 0,-9 0 0 16,0 0 160-16,0 0-160 0,0 0 256 0,0 0-32 16,0 0-16-16,0 0 0 0,0 0-32 0,86 18-16 15,-80-14 0-15,0 2 0 0,-3 1-160 0,1 1 0 16,-2 5 144-16,-2 0-144 0,-2-2 128 0,2 3-128 16,-4 1 128-16,-5-4-128 0,3 6 0 0,-3-6 0 15,0 4 0-15,-5-2 0 0,3 2-320 0,-4-2-48 16,2-3 0-16,0-5 0 15,2 1-208-15,-3-4-64 0,5-4 0 0,-2 0 0 16,1-7-1360-16,5 1-288 0</inkml:trace>
  <inkml:trace contextRef="#ctx0" brushRef="#br0" timeOffset="140410.42">14122 14882 36863 0,'-1'5'1632'0,"-3"-1"336"0,2 2-1584 0,0 1-384 0,0-1 0 0,2 1 0 16,0 3 1280-16,4 9 160 0,-2 13 32 0,2 11 16 15,5 11-464-15,-3 6-112 0,3 8-16 0,0-6 0 16,3 2-384-16,-3-6-96 0,4 1-16 0,-3-5 0 16,-1 1-256-16,-3-8-144 0,3 1 160 0,-3-4-160 15,1-5-288-15,-1-1-160 0,3 1-16 0,-3-1-16 16,3-6-112-16,-5-6-32 0,2-2 0 0,-3-7 0 15,3-2 96-15,-6-5 16 0,4-5 0 0,-2-8 0 16,1-7-224-16,3 1-32 0,-6-1-16 0,4-5 0 16,1-9 160-16,5-6 48 0,-1-11 0 0,1-5 0 0,5 3 448 0,-4-4 128 15,6 4 0-15,-2 4 0 0,4 1 336 0,-4 8 144 16,4 5 32-16,-4 9 0 0,-2 6 240 0,-13 10 48 16,0 0 16-16,0 0 0 0,0 0-384 0,0 0-80 15,0 0-16-15,45 58 0 0,-47-35-48 0,-2 1-16 16,-1 1 0-16,1 1 0 0,-6-1-96 0,5-1-32 15,-8 0 0-15,3 1 0 0,5-4-144 0,-5-5 0 0,5 3 0 16,-1-4 0-16,-2 0-176 0,6-2-64 0,-1-5-16 0,-3-1 0 16,6-1 0-16,-4-2-16 0,4 0 0 0,0-4 0 15,0 0 128-15,0 0 144 0,4-4-208 0,2 4 80 16,-3-8 128-16,7 6 224 0,-3-3-48 0,3 3-16 16,-10 2 224-16,0 0 64 0,0 0 0 0,0 0 0 15,0 0 32-15,0 0 16 0,90-8 0 0,-90 8 0 16,0 0-176-16,0 0-48 0,0 0 0 0,0 0 0 15,90-3-272-15,-90 3 0 0,0 0 128 0,0 0-128 16,0 0 0-16,0 0 0 0,68-23 0 0,-59 21 0 16,1-5-272-16,-1 5-64 0,0-4-16 0,-1-1 0 15,-1 1-96-15,3 0 0 0,-4 6-16 0,-3-3 0 16,3 1 16-16,-2 2 0 0,-2 0 0 0,1 0 0 16,-3 2-240-16,2 1-32 15,0 1-16-15,0 2 0 0,2 3-1504 0,-4-3-288 0</inkml:trace>
  <inkml:trace contextRef="#ctx0" brushRef="#br0" timeOffset="140654.9">14718 15391 19343 0,'-2'0'1728'0,"2"0"-1392"0,-3 0-336 16,3 0 0-16,-2 2 3520 0,0 0 624 0,0 3 128 0,-4-3 16 0,2 6-1632 0,-1 1-336 0,1-1-64 0,4-1-16 0,0 3-1488 0,4-1-304 0,-4 0-64 0,2-3-16 0,1 3-368 0,3 1-240 0,-6-10 48 0,0 0-12800 0,0 0-2560 0</inkml:trace>
  <inkml:trace contextRef="#ctx0" brushRef="#br0" timeOffset="141011.44">15002 15647 21071 0,'-2'3'448'0,"2"-3"112"0,0 0 16 0,0 0 32 0,0 0-480 0,0 0-128 0,2 0 0 0,0-3 0 16,3 1 4096-16,1-2 816 0,-2-2 144 0,1 1 48 15,-1-3-3024-15,2-1-608 0,-2-1-112 0,1-1-16 0,-1-2-512 0,2-2-80 16,-4 0-32-16,1 0 0 0,1 2-416 15,2-6-96-15,-3 0-16 0,3 0 0 0,-2 1-336 0,1-1-80 16,1 2-16-16,-2 0 0 16,2 2-352-16,-1 4-80 0,-1-3-16 0,0 9 0 15,1-1 128-15,-5 2 32 0,0 4 0 0,0 4 0 0,0-2 240 0,0 6 48 16,0 3 16-16,-3 4 0 0,1 2 224 0,2 2 0 16,-4 5 0-16,4 0 0 0,0 5 384 0,0 1 32 15,4 5 0-15,-2 3 0 0,5 0-16 0,-1 3 0 16,3 2 0-16,6 12 0 0,0 7-80 0,0 2-32 15,4 3 0-15,-4 1 0 0,2-4 64 0,-2-6 16 16,-6-5 0-16,1-10 0 0,-1-4-80 0,1-9-16 16,-5-3 0-16,-5-27 0 0,11 43-272 0,-11-43 0 0,0 0 128 0,19 45-128 31,-15-32-464-31,0-7-160 0,-4-4-16 0,2-2-16 16,1-2-368-16,-3-4-64 0,-3-3 0 0,3-8-18096 0</inkml:trace>
  <inkml:trace contextRef="#ctx0" brushRef="#br0" timeOffset="141262.35">15169 15361 24879 0,'4'-23'1088'0,"-4"14"256"0,2 0-1088 0,0 3-256 0,-2 0 0 0,2 3 0 0,1 3 2896 0,-3-6 528 0,10 2 96 0,-1 4 32 0,-9 0-1712 0,0 0-352 0,0 0-64 0,0 0-16 0,77 64-688 0,-77-64-144 0,26 53-16 0,-26-53-16 0,23 56-224 0,-17-31-32 0,-1 3-16 0,-3-4 0 0,0 1-144 0,-4-3-128 0,-2 3 144 0,1-7-144 0,-3-3 0 0,0 4 0 0,-1-4 0 0,-4-2-160 0,-3 2-176 0,3-5-48 0,-2-5 0 0,0-1 0 0,2-4-240 0,-4-4-48 0,5-5-16 0,1-2 0 0,3-6-1104 0,-1-4-240 0,5-1-32 0,-2-7-14448 16</inkml:trace>
  <inkml:trace contextRef="#ctx0" brushRef="#br0" timeOffset="141548.14">15385 15290 12831 0,'0'0'272'0,"0"0"64"0,0 0 16 0,0 0 32 0,0 0-384 0,0 0 0 16,0 0 0-16,0 0 0 0,75-19 3712 0,-75 19 656 15,0 0 144-15,0 0 32 0,59-25-2304 0,-50 20-448 0,-3 1-80 0,3-2-32 16,-5 3-1056-16,2-1-224 0,-5 2-32 0,3 0-16 16,0 4-224-16,-2 0-128 0,2 3 128 0,-1 3-128 15,-3 1 384-15,6 6 0 0,-6 4 0 0,4 0 0 16,1 5 272-16,-1 1 64 0,2 9 16 0,-2-2 0 15,1 7-256-15,1 4-48 0,3 6-16 0,-5 0 0 16,5-2 80-16,-3-8 16 0,-2 3 0 0,1 7 0 16,5 13 80-16,-1 5 32 0,1-3 0 0,-3-4 0 15,1-5-112-15,-3-6-32 0,5-2 0 0,-7-10 0 16,3-3-272-16,-2-6-48 0,-4-28-16 0,11 38 0 16,-7-25-400-16,-4-2-96 0,2-3-16 0,1-1 0 15,-3-7-320-15,0 0-64 0,4-3-16 0,-4-3 0 16,0-3-112-16,0-6-16 0,2-2-16 0,2-4-17968 15</inkml:trace>
  <inkml:trace contextRef="#ctx0" brushRef="#br0" timeOffset="142415.07">15673 15147 21183 0,'4'-30'944'0,"-4"11"192"0,5 4-912 0,-5 5-224 16,2 5 0-16,-2 3 0 0,2 0 3136 0,0-2 576 15,2 1 112-15,1 1 16 0,5 2-1472 0,-5 2-288 16,-5-2-64-16,0 0-16 0,0 0-1168 0,0 0-224 15,49 69-48-15,-49-69-16 0,0 0-352 0,23 64-64 16,-18-40 0-16,-1 3-128 0,2 3-144 0,-6-6-144 16,-2 4-32-16,-2-3 0 15,4-1-192-15,-6 1-64 0,3-1 0 0,-7-1 0 16,5-5-288-16,-3-1-64 0,3 0-16 0,3-5 0 16,-2 1-800-16,0-4-176 0,2-3-16 0,4 1-16 0,2-1 2160 0,0 0 432 0,-2-3 96 0,-2-3 16 31,0 0-960-31,0 0-192 0,0 0-48 0,0 0 0 0,0 0 2224 0,93 25 432 0,-93-25 96 0,0 0 0 15,0 0-1344-15,87 0-288 0,-87 0-48 0,0 0-16 16,69-15-208-16,-69 15-32 0,51-23-16 0,-51 23 0 16,45-34-192-16,-22 16-32 0,-6-3-128 0,0-2 192 15,-2 3-192-15,-4 1 0 0,-2 0-192 0,-1-2 192 16,-6 8-512-16,-2-2 0 0,-2 0 0 0,-2 2 0 16,-1 4-16-16,-5-1 0 0,1 5 0 0,-6-3 0 15,2 6 80-15,-2 2 32 16,-4 0 0-16,4 4 0 0,-4 2 416 0,0 3 0 0,4 0 192 0,0 6-64 0,0 4 192 0,2-2 32 15,3 6 16-15,5-3 0 0,1-1-128 0,2 4-32 16,4 1 0-16,2 1 0 0,-4-25-64 0,15 46-16 16,-15-46 0-16,0 0 0 0,49 59 32 0,-49-59 0 15,0 0 0-15,0 0 0 0,99 34-160 0,-99-34 0 16,0 0 0-16,102-15 0 16,-102 15-512-16,73-38-16 0,-32 15-16 0,-1-7 0 15,1 0-1408-15,1-7-288 0,-1 3-48 0,-7-6-16 16,0 7-816-16,-4-5-160 0,2 4-48 0,-4-3 0 15,-4 7 864-15,-5 1 160 0,-4 9 48 0,-6-1 0 0,1 4 2032 0,-5 4 416 16,-5 7 64-16,-3-3 32 0,-3 9 2704 0,-3-4 528 16,-4 8 128-16,1 0 0 0,-3 1-352 0,0 5-80 15,-4-1-16-15,1 2 0 0,-5 2-1648 0,4 1-336 16,2 1-64-16,-1 0 0 0,-1 4-656 0,4-4-128 0,2 5-32 0,1 3 0 16,3-3-160-16,-1 3-48 0,7-2 0 0,3 1 0 15,0-3 64-15,3 2 0 0,-3-21 0 0,0 0 0 16,21 52 0-16,-21-52 16 0,0 0 0 0,0 0 0 15,0 0-80-15,0 0 0 0,0 0-128 0,77 19 192 16,-77-19-192-16,28-24 0 0,-14 7 0 0,-5-4 0 16,6-3 0-16,0-5 0 0,-4 1-128 0,2-2 128 15,1-4-576-15,-3-3 0 16,2-3 0-16,2-3 0 0,-6 2-304 0,3-4-64 0,1-4-16 0,-4-2 0 16,1 6-864-16,-7-2-176 0,3 2-48 0,-6 0 0 15,-4 3 400-15,2-1 80 0,-7 2 16 0,2 3 0 16,1 8 1168-16,-4 0 224 0,1 11 160 0,0 2-192 0,3 10 1664 15,0 5 336-15,3 6 64 0,3 3 16 0,-4 8 304 0,4 6 64 16,4 9 16-16,-4 8 0 0,9 9-1184 0,0 1-224 16,3 9-48-16,5 3-16 0,1 4-32 0,-1 0 0 15,2-6 0-15,4 8 0 0,5 5-144 0,-4 3-48 16,5-3 0-16,-3-3 0 0,-2-6-272 0,3-10-64 16,-27-52-16-16,54 85 0 15,-54-85-864-15,56 52-192 0,-56-52-16 0,0 0-20272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0T15:30:16.9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10781 8693 28559 0,'0'-5'2544'0,"0"1"-2032"0,0-2-512 0,0 3 0 0,0-1 2112 0,0-2 320 0,2-3 64 0,5-4 0 0,-1-4-960 0,3 4-192 0,1 7-32 0,-1 2-16 0,-9 4-704 0,0 0-144 0,0 0-16 0,0 0-16 0,77 64 32 0,-77-64 0 0,0 0 0 0,59 56 0 0,-59-56 32 0,0 0 16 0,65 62 0 0,-65-62 0 0,0 0 0 0,60 53 0 0,-60-53 0 0,0 0 0 0,0 0-144 0,0 0-32 0,0 0 0 0,81 43 0 0,-71-43-96 0,-1 0-32 0,-3-5 0 0,-1 1 0 0,3 0-192 0,-2-3 0 0,-3-5 0 0,3-3 0 0,-2 0 0 0,1-5 0 15,1-9 0-15,1-4 0 0,5-5 0 0,-3-5 0 16,1 0 0-16,5-4 0 0,-2-4 0 0,-2 4 0 16,4-2-144-16,2 2 144 0,4-6-336 0,1 1 16 15,3-1 16-15,3 4 0 16,-4-1-304-16,3 6-64 0,1 5-16 0,4 3 0 16,-4 4-352-16,6 2-80 0,-8 4-16 0,2 5-18592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56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96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02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32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35193-C05C-4279-8845-E59698DB81F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47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1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31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30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21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552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706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CCDD2E-4838-27CC-8370-A79B816D13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90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528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E69F076-E5A4-8649-9256-A017674C4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741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1FF28EB-1C03-C244-8DB5-F43F19BFA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8199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4A33F0C-2A4A-C44C-8AED-C993C2AD44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9657" y="3683276"/>
            <a:ext cx="3273426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4FAB04-B57D-404F-994F-1800028DAD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6741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FCC7F69-FFA1-3542-890F-D40A1F2C95C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07246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35A66D-ABBD-FD48-B00D-86E260F011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29657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6DDA35-21BC-254F-BE07-6B2D68F127A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87375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779E0CB-EA55-D645-8276-3397462D86F4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4208089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76E58CC-E290-3741-9EE5-12B900DC062A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829658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F0A7E6C-F96D-174D-AA27-A836523FA9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3005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process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pieren 6">
            <a:extLst>
              <a:ext uri="{FF2B5EF4-FFF2-40B4-BE49-F238E27FC236}">
                <a16:creationId xmlns:a16="http://schemas.microsoft.com/office/drawing/2014/main" id="{0E350D8E-F3C0-CA4B-AAEA-810E02ADAD8E}"/>
              </a:ext>
            </a:extLst>
          </p:cNvPr>
          <p:cNvGrpSpPr/>
          <p:nvPr userDrawn="1"/>
        </p:nvGrpSpPr>
        <p:grpSpPr>
          <a:xfrm>
            <a:off x="587877" y="2056686"/>
            <a:ext cx="10480915" cy="4148046"/>
            <a:chOff x="540000" y="1618968"/>
            <a:chExt cx="11263321" cy="4457700"/>
          </a:xfrm>
        </p:grpSpPr>
        <p:grpSp>
          <p:nvGrpSpPr>
            <p:cNvPr id="72" name="TIMELINE">
              <a:extLst>
                <a:ext uri="{FF2B5EF4-FFF2-40B4-BE49-F238E27FC236}">
                  <a16:creationId xmlns:a16="http://schemas.microsoft.com/office/drawing/2014/main" id="{C1D6EE86-9A6C-0F45-BE85-2AFA67CD214C}"/>
                </a:ext>
              </a:extLst>
            </p:cNvPr>
            <p:cNvGrpSpPr/>
            <p:nvPr/>
          </p:nvGrpSpPr>
          <p:grpSpPr bwMode="gray">
            <a:xfrm>
              <a:off x="540000" y="3591297"/>
              <a:ext cx="11263321" cy="520049"/>
              <a:chOff x="540000" y="3400125"/>
              <a:chExt cx="11263321" cy="520049"/>
            </a:xfrm>
          </p:grpSpPr>
          <p:sp>
            <p:nvSpPr>
              <p:cNvPr id="79" name="Arrow 1">
                <a:extLst>
                  <a:ext uri="{FF2B5EF4-FFF2-40B4-BE49-F238E27FC236}">
                    <a16:creationId xmlns:a16="http://schemas.microsoft.com/office/drawing/2014/main" id="{6CBC12B2-7E56-1845-BB60-CFBF613637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40000" y="3400126"/>
                <a:ext cx="2088517" cy="520048"/>
              </a:xfrm>
              <a:prstGeom prst="homePlate">
                <a:avLst>
                  <a:gd name="adj" fmla="val 36314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1</a:t>
                </a:r>
              </a:p>
            </p:txBody>
          </p:sp>
          <p:sp>
            <p:nvSpPr>
              <p:cNvPr id="80" name="Arrow 2">
                <a:extLst>
                  <a:ext uri="{FF2B5EF4-FFF2-40B4-BE49-F238E27FC236}">
                    <a16:creationId xmlns:a16="http://schemas.microsoft.com/office/drawing/2014/main" id="{B4A6569F-2922-DF4A-B892-DEACBC59565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74960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2</a:t>
                </a:r>
              </a:p>
            </p:txBody>
          </p:sp>
          <p:sp>
            <p:nvSpPr>
              <p:cNvPr id="81" name="Arrow 3">
                <a:extLst>
                  <a:ext uri="{FF2B5EF4-FFF2-40B4-BE49-F238E27FC236}">
                    <a16:creationId xmlns:a16="http://schemas.microsoft.com/office/drawing/2014/main" id="{46B5FD33-6012-3B48-AD49-306382B33E7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20992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3</a:t>
                </a:r>
              </a:p>
            </p:txBody>
          </p:sp>
          <p:sp>
            <p:nvSpPr>
              <p:cNvPr id="82" name="Arrow 4">
                <a:extLst>
                  <a:ext uri="{FF2B5EF4-FFF2-40B4-BE49-F238E27FC236}">
                    <a16:creationId xmlns:a16="http://schemas.microsoft.com/office/drawing/2014/main" id="{4BBD97CF-C378-C447-97A9-6453F08395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04488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4</a:t>
                </a:r>
              </a:p>
            </p:txBody>
          </p:sp>
          <p:sp>
            <p:nvSpPr>
              <p:cNvPr id="83" name="Arrow 5">
                <a:extLst>
                  <a:ext uri="{FF2B5EF4-FFF2-40B4-BE49-F238E27FC236}">
                    <a16:creationId xmlns:a16="http://schemas.microsoft.com/office/drawing/2014/main" id="{4E377499-6375-3D42-B65B-67CCC1FE40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79844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5</a:t>
                </a:r>
              </a:p>
            </p:txBody>
          </p:sp>
          <p:sp>
            <p:nvSpPr>
              <p:cNvPr id="84" name="Arrow 6">
                <a:extLst>
                  <a:ext uri="{FF2B5EF4-FFF2-40B4-BE49-F238E27FC236}">
                    <a16:creationId xmlns:a16="http://schemas.microsoft.com/office/drawing/2014/main" id="{F89FBF72-02DE-CB41-B801-D1CD5371B60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714804" y="3400125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2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6</a:t>
                </a:r>
              </a:p>
            </p:txBody>
          </p:sp>
        </p:grp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B61DAF7C-F5FA-CA4D-9673-327185B46F53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540000" y="1618968"/>
              <a:ext cx="0" cy="1704203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E9B19F07-92B6-5C42-ABB9-F674CE75A242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2374962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35FCBCBC-F2B9-3543-A9DD-F8CD7B74C5D1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4209922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68DD63D8-FB93-F845-B7A1-AC1EF3EADD6F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flipV="1">
              <a:off x="7879844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20FC4EF6-A10C-9A46-B66D-5AE14AA1F8B9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6044883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8" name="Line">
              <a:extLst>
                <a:ext uri="{FF2B5EF4-FFF2-40B4-BE49-F238E27FC236}">
                  <a16:creationId xmlns:a16="http://schemas.microsoft.com/office/drawing/2014/main" id="{B53E7C68-5F8A-074A-8FEF-5E5D36086A2B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9714804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07375-C0EA-E340-A9AC-A77865E20F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8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6F15CF82-2CD0-2E4F-B34F-AC86E00A5A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41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F4B466D3-DE16-C74A-9FA5-31292178F9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04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AD72481F-6EA1-0D47-A9D4-5D946615D3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50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052959B-018D-4545-8E2B-93429D9EB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13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639A20CE-0D6D-EA4E-997F-B0B0A659F9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76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85" name="Text Placeholder 12">
            <a:extLst>
              <a:ext uri="{FF2B5EF4-FFF2-40B4-BE49-F238E27FC236}">
                <a16:creationId xmlns:a16="http://schemas.microsoft.com/office/drawing/2014/main" id="{03E96EA5-1DA7-594B-95A9-739E8D4F5F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85288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C7F7CF2-A577-2546-9316-0CC2160E4A6F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F2EC81-72AE-A74F-A934-235E12C98EA9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31912-DD3F-DA41-B87E-CFF4C88B787B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A93CFA-D12D-1748-9E4C-3BBC9D29AA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0774" y="5441338"/>
            <a:ext cx="1787250" cy="339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0299BF-3553-784B-AB74-5F461FA0CDB4}"/>
              </a:ext>
            </a:extLst>
          </p:cNvPr>
          <p:cNvSpPr txBox="1"/>
          <p:nvPr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>
                <a:solidFill>
                  <a:schemeClr val="accent1"/>
                </a:solidFill>
              </a:rPr>
              <a:t>Thank you.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A0EDCA-D6E9-4749-ADC1-6D9106036384}"/>
              </a:ext>
            </a:extLst>
          </p:cNvPr>
          <p:cNvSpPr txBox="1"/>
          <p:nvPr/>
        </p:nvSpPr>
        <p:spPr>
          <a:xfrm>
            <a:off x="-3200" y="5992626"/>
            <a:ext cx="12195200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©2018 Teradata</a:t>
            </a:r>
            <a:endParaRPr lang="en-US" sz="1000" b="1">
              <a:solidFill>
                <a:schemeClr val="bg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A011A7-DFB2-DB44-9E1C-CC59AB0FCB81}"/>
              </a:ext>
            </a:extLst>
          </p:cNvPr>
          <p:cNvSpPr/>
          <p:nvPr userDrawn="1"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CA0D1-A0A5-134A-8AB5-0B7C7F583103}"/>
              </a:ext>
            </a:extLst>
          </p:cNvPr>
          <p:cNvSpPr txBox="1"/>
          <p:nvPr userDrawn="1"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028066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g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1867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3035047"/>
            <a:ext cx="12192000" cy="787908"/>
          </a:xfrm>
          <a:solidFill>
            <a:schemeClr val="accent1">
              <a:alpha val="90000"/>
            </a:schemeClr>
          </a:solidFill>
        </p:spPr>
        <p:txBody>
          <a:bodyPr wrap="square" lIns="182880" tIns="182880" rIns="182880" bIns="18288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tabLst/>
              <a:defRPr sz="32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24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80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4361870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54273"/>
            <a:ext cx="4114800" cy="1692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264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2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8" r:id="rId2"/>
    <p:sldLayoutId id="2147483769" r:id="rId3"/>
    <p:sldLayoutId id="2147483774" r:id="rId4"/>
    <p:sldLayoutId id="2147483794" r:id="rId5"/>
    <p:sldLayoutId id="2147483773" r:id="rId6"/>
    <p:sldLayoutId id="2147483795" r:id="rId7"/>
    <p:sldLayoutId id="2147483796" r:id="rId8"/>
    <p:sldLayoutId id="2147483778" r:id="rId9"/>
    <p:sldLayoutId id="2147483779" r:id="rId10"/>
    <p:sldLayoutId id="2147483790" r:id="rId11"/>
    <p:sldLayoutId id="2147483793" r:id="rId12"/>
    <p:sldLayoutId id="2147483797" r:id="rId13"/>
    <p:sldLayoutId id="2147483798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slideLayout" Target="../slideLayouts/slideLayout14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12" Type="http://schemas.openxmlformats.org/officeDocument/2006/relationships/tags" Target="../tags/tag35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tags" Target="../tags/tag34.xml"/><Relationship Id="rId5" Type="http://schemas.openxmlformats.org/officeDocument/2006/relationships/tags" Target="../tags/tag28.xml"/><Relationship Id="rId10" Type="http://schemas.openxmlformats.org/officeDocument/2006/relationships/tags" Target="../tags/tag33.xml"/><Relationship Id="rId4" Type="http://schemas.openxmlformats.org/officeDocument/2006/relationships/tags" Target="../tags/tag27.xml"/><Relationship Id="rId9" Type="http://schemas.openxmlformats.org/officeDocument/2006/relationships/tags" Target="../tags/tag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notesSlide" Target="../notesSlides/notesSlide3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slideLayout" Target="../slideLayouts/slideLayout14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customXml" Target="../ink/ink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5354320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Cao Slides. Credit: Keith Muller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1304"/>
            <a:ext cx="7382010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83363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2.00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E8581D4-3240-B84B-B927-EFFED5BE8CCD}"/>
              </a:ext>
            </a:extLst>
          </p:cNvPr>
          <p:cNvSpPr txBox="1">
            <a:spLocks/>
          </p:cNvSpPr>
          <p:nvPr/>
        </p:nvSpPr>
        <p:spPr>
          <a:xfrm>
            <a:off x="4744376" y="1427672"/>
            <a:ext cx="2312506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ARM – Part 1</a:t>
            </a:r>
          </a:p>
        </p:txBody>
      </p:sp>
    </p:spTree>
    <p:extLst>
      <p:ext uri="{BB962C8B-B14F-4D97-AF65-F5344CB8AC3E}">
        <p14:creationId xmlns:p14="http://schemas.microsoft.com/office/powerpoint/2010/main" val="1541791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" name="Table 3">
            <a:extLst>
              <a:ext uri="{FF2B5EF4-FFF2-40B4-BE49-F238E27FC236}">
                <a16:creationId xmlns:a16="http://schemas.microsoft.com/office/drawing/2014/main" id="{B9198EF9-9729-0572-39D4-8A7F821DA5EE}"/>
              </a:ext>
            </a:extLst>
          </p:cNvPr>
          <p:cNvGraphicFramePr>
            <a:graphicFrameLocks noGrp="1"/>
          </p:cNvGraphicFramePr>
          <p:nvPr/>
        </p:nvGraphicFramePr>
        <p:xfrm>
          <a:off x="738840" y="5315769"/>
          <a:ext cx="692582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2911">
                  <a:extLst>
                    <a:ext uri="{9D8B030D-6E8A-4147-A177-3AD203B41FA5}">
                      <a16:colId xmlns:a16="http://schemas.microsoft.com/office/drawing/2014/main" val="2539276723"/>
                    </a:ext>
                  </a:extLst>
                </a:gridCol>
                <a:gridCol w="3462911">
                  <a:extLst>
                    <a:ext uri="{9D8B030D-6E8A-4147-A177-3AD203B41FA5}">
                      <a16:colId xmlns:a16="http://schemas.microsoft.com/office/drawing/2014/main" val="1499823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675161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Address of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 location in memory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586358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B66E8002-E454-1D48-AE11-B7E2B2FBA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76" y="38009"/>
            <a:ext cx="10515600" cy="493153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Access Memory?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CB64A9-F58D-9D46-94F2-B06AC7FF11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4485" y="527321"/>
            <a:ext cx="8070278" cy="356994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Consider a = b + c are operands are in memory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Operation code: </a:t>
            </a:r>
            <a:r>
              <a:rPr lang="en-US" sz="2200" dirty="0"/>
              <a:t>add 		</a:t>
            </a:r>
            <a:r>
              <a:rPr lang="en-US" sz="2200" dirty="0">
                <a:solidFill>
                  <a:srgbClr val="0070C0"/>
                </a:solidFill>
              </a:rPr>
              <a:t>Destination</a:t>
            </a:r>
            <a:r>
              <a:rPr lang="en-US" sz="2200" dirty="0"/>
              <a:t>: a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Operand 1: </a:t>
            </a:r>
            <a:r>
              <a:rPr lang="en-US" sz="2200" dirty="0"/>
              <a:t>b			</a:t>
            </a:r>
            <a:r>
              <a:rPr lang="en-US" sz="2200" dirty="0">
                <a:solidFill>
                  <a:srgbClr val="0070C0"/>
                </a:solidFill>
              </a:rPr>
              <a:t>Operand 2: </a:t>
            </a:r>
            <a:r>
              <a:rPr lang="en-US" sz="2200" dirty="0"/>
              <a:t>c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70C0"/>
                </a:solidFill>
              </a:rPr>
              <a:t>Aarch32 Instructions </a:t>
            </a:r>
            <a:r>
              <a:rPr lang="en-US" sz="2200" dirty="0"/>
              <a:t>are always word size: </a:t>
            </a:r>
            <a:r>
              <a:rPr lang="en-US" sz="2200" dirty="0">
                <a:solidFill>
                  <a:srgbClr val="0070C0"/>
                </a:solidFill>
              </a:rPr>
              <a:t>32 bits wide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operation code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destination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operands</a:t>
            </a:r>
          </a:p>
          <a:p>
            <a:r>
              <a:rPr lang="en-US" sz="2200" dirty="0"/>
              <a:t>Address space is 32 bits wide so put a </a:t>
            </a:r>
            <a:r>
              <a:rPr lang="en-US" sz="2200" dirty="0">
                <a:solidFill>
                  <a:srgbClr val="FF0000"/>
                </a:solidFill>
              </a:rPr>
              <a:t>POINTER in a register</a:t>
            </a:r>
          </a:p>
        </p:txBody>
      </p:sp>
      <p:graphicFrame>
        <p:nvGraphicFramePr>
          <p:cNvPr id="52" name="Table 3">
            <a:extLst>
              <a:ext uri="{FF2B5EF4-FFF2-40B4-BE49-F238E27FC236}">
                <a16:creationId xmlns:a16="http://schemas.microsoft.com/office/drawing/2014/main" id="{B16FC8B4-05C9-A540-A326-E716812226D3}"/>
              </a:ext>
            </a:extLst>
          </p:cNvPr>
          <p:cNvGraphicFramePr>
            <a:graphicFrameLocks noGrp="1"/>
          </p:cNvGraphicFramePr>
          <p:nvPr/>
        </p:nvGraphicFramePr>
        <p:xfrm>
          <a:off x="689497" y="4333023"/>
          <a:ext cx="689988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267">
                  <a:extLst>
                    <a:ext uri="{9D8B030D-6E8A-4147-A177-3AD203B41FA5}">
                      <a16:colId xmlns:a16="http://schemas.microsoft.com/office/drawing/2014/main" val="2539276723"/>
                    </a:ext>
                  </a:extLst>
                </a:gridCol>
                <a:gridCol w="1966935">
                  <a:extLst>
                    <a:ext uri="{9D8B030D-6E8A-4147-A177-3AD203B41FA5}">
                      <a16:colId xmlns:a16="http://schemas.microsoft.com/office/drawing/2014/main" val="2064677477"/>
                    </a:ext>
                  </a:extLst>
                </a:gridCol>
                <a:gridCol w="353697">
                  <a:extLst>
                    <a:ext uri="{9D8B030D-6E8A-4147-A177-3AD203B41FA5}">
                      <a16:colId xmlns:a16="http://schemas.microsoft.com/office/drawing/2014/main" val="1813908765"/>
                    </a:ext>
                  </a:extLst>
                </a:gridCol>
                <a:gridCol w="1546355">
                  <a:extLst>
                    <a:ext uri="{9D8B030D-6E8A-4147-A177-3AD203B41FA5}">
                      <a16:colId xmlns:a16="http://schemas.microsoft.com/office/drawing/2014/main" val="826898363"/>
                    </a:ext>
                  </a:extLst>
                </a:gridCol>
                <a:gridCol w="1619626">
                  <a:extLst>
                    <a:ext uri="{9D8B030D-6E8A-4147-A177-3AD203B41FA5}">
                      <a16:colId xmlns:a16="http://schemas.microsoft.com/office/drawing/2014/main" val="192951076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 algn="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9955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2586358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AFB6DD94-D252-7942-A595-423E332B2AD6}"/>
              </a:ext>
            </a:extLst>
          </p:cNvPr>
          <p:cNvSpPr txBox="1"/>
          <p:nvPr/>
        </p:nvSpPr>
        <p:spPr>
          <a:xfrm>
            <a:off x="832708" y="4725541"/>
            <a:ext cx="1286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Opcode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D906745-2BFE-2441-916F-100A9D20A865}"/>
              </a:ext>
            </a:extLst>
          </p:cNvPr>
          <p:cNvSpPr txBox="1"/>
          <p:nvPr/>
        </p:nvSpPr>
        <p:spPr>
          <a:xfrm>
            <a:off x="2538943" y="4703863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Destination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1359D82-5EF9-0A44-AFC8-B117006F5FAD}"/>
              </a:ext>
            </a:extLst>
          </p:cNvPr>
          <p:cNvSpPr txBox="1"/>
          <p:nvPr/>
        </p:nvSpPr>
        <p:spPr>
          <a:xfrm>
            <a:off x="424485" y="6399548"/>
            <a:ext cx="8858401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NOT ENOUGH BITS for FULL Addresses to be stored in the instruction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5C94912-C2E4-EE43-8133-95DFD80C49C5}"/>
              </a:ext>
            </a:extLst>
          </p:cNvPr>
          <p:cNvCxnSpPr>
            <a:cxnSpLocks/>
          </p:cNvCxnSpPr>
          <p:nvPr/>
        </p:nvCxnSpPr>
        <p:spPr>
          <a:xfrm>
            <a:off x="689497" y="4301766"/>
            <a:ext cx="6925822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1AD46F4-D65C-2947-91DE-3D57C936FAD8}"/>
              </a:ext>
            </a:extLst>
          </p:cNvPr>
          <p:cNvSpPr txBox="1"/>
          <p:nvPr/>
        </p:nvSpPr>
        <p:spPr>
          <a:xfrm>
            <a:off x="3271683" y="4179889"/>
            <a:ext cx="133211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32 bits wide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2E6169-1525-6643-BE6B-FCD424D24F2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7FF70C-C7CA-E4BB-862A-16497F76A8ED}"/>
              </a:ext>
            </a:extLst>
          </p:cNvPr>
          <p:cNvSpPr txBox="1"/>
          <p:nvPr/>
        </p:nvSpPr>
        <p:spPr>
          <a:xfrm>
            <a:off x="4398101" y="4690975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Operand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3BA5AA-70D8-86E4-9837-F7C7DBFCBB4E}"/>
              </a:ext>
            </a:extLst>
          </p:cNvPr>
          <p:cNvSpPr txBox="1"/>
          <p:nvPr/>
        </p:nvSpPr>
        <p:spPr>
          <a:xfrm>
            <a:off x="6247547" y="4700540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Operand 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73E7C91-8878-104D-0DEE-40984EFD32A9}"/>
              </a:ext>
            </a:extLst>
          </p:cNvPr>
          <p:cNvGrpSpPr/>
          <p:nvPr/>
        </p:nvGrpSpPr>
        <p:grpSpPr>
          <a:xfrm>
            <a:off x="8359546" y="428406"/>
            <a:ext cx="1276422" cy="5978146"/>
            <a:chOff x="5391446" y="535470"/>
            <a:chExt cx="1557995" cy="592689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B6AD61E-A114-4812-84A1-7B2C3F4893C9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E3D9162-2B5C-893F-ED3A-69BE61A28E5A}"/>
                </a:ext>
              </a:extLst>
            </p:cNvPr>
            <p:cNvSpPr txBox="1"/>
            <p:nvPr/>
          </p:nvSpPr>
          <p:spPr>
            <a:xfrm>
              <a:off x="5503770" y="6187738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8BDE6DA-06E3-FC3A-8BFB-CED0162EFFC7}"/>
                </a:ext>
              </a:extLst>
            </p:cNvPr>
            <p:cNvCxnSpPr>
              <a:cxnSpLocks/>
              <a:stCxn id="62" idx="2"/>
              <a:endCxn id="63" idx="0"/>
            </p:cNvCxnSpPr>
            <p:nvPr/>
          </p:nvCxnSpPr>
          <p:spPr bwMode="auto">
            <a:xfrm>
              <a:off x="6170443" y="810094"/>
              <a:ext cx="56162" cy="537764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CAC6668-03AD-BA2E-3CFC-8FB4FB10124B}"/>
                </a:ext>
              </a:extLst>
            </p:cNvPr>
            <p:cNvSpPr txBox="1"/>
            <p:nvPr/>
          </p:nvSpPr>
          <p:spPr>
            <a:xfrm>
              <a:off x="5480326" y="2802242"/>
              <a:ext cx="1304070" cy="10069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32-bit Address space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87E2B31-09CF-F4CC-50FE-173B6FBAD22F}"/>
              </a:ext>
            </a:extLst>
          </p:cNvPr>
          <p:cNvGrpSpPr/>
          <p:nvPr/>
        </p:nvGrpSpPr>
        <p:grpSpPr>
          <a:xfrm>
            <a:off x="9573567" y="346121"/>
            <a:ext cx="2526189" cy="6021446"/>
            <a:chOff x="6583680" y="1280160"/>
            <a:chExt cx="2377440" cy="5257800"/>
          </a:xfrm>
        </p:grpSpPr>
        <p:sp>
          <p:nvSpPr>
            <p:cNvPr id="67" name="Rectangle 7">
              <a:extLst>
                <a:ext uri="{FF2B5EF4-FFF2-40B4-BE49-F238E27FC236}">
                  <a16:creationId xmlns:a16="http://schemas.microsoft.com/office/drawing/2014/main" id="{DE453780-A296-CD88-5AD4-3BF1D40E1987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075665C-FB8F-A08B-7F86-D7C7447BB64F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4C942B1-E3DF-98D2-25AE-8FB1A739A60A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7CB8CD9-9F3C-8295-5C7F-89963315C5AE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EC24407-4102-EE8F-CA2F-350E6EE4F4CB}"/>
                </a:ext>
              </a:extLst>
            </p:cNvPr>
            <p:cNvSpPr/>
            <p:nvPr/>
          </p:nvSpPr>
          <p:spPr bwMode="auto">
            <a:xfrm>
              <a:off x="6583680" y="4572000"/>
              <a:ext cx="2377440" cy="548640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Static Data</a:t>
              </a: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 (+BSS)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81772F8-B74D-10E0-336C-9813AB12A3E0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95E9658-CC96-CEDF-B5D1-96DE94EB8E60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5479539-9304-44DF-58AB-CEB4D648DC8C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3319BEA-8A33-95CE-BEE8-93C4E6E567EF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909616F-F35D-66E3-FFB1-08901373B3F1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9D06E8DF-7DC4-45AF-B6D0-0ACC656E3897}"/>
              </a:ext>
            </a:extLst>
          </p:cNvPr>
          <p:cNvSpPr/>
          <p:nvPr/>
        </p:nvSpPr>
        <p:spPr bwMode="auto">
          <a:xfrm>
            <a:off x="9573567" y="5180927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sp>
        <p:nvSpPr>
          <p:cNvPr id="80" name="Arrow: Up 19">
            <a:extLst>
              <a:ext uri="{FF2B5EF4-FFF2-40B4-BE49-F238E27FC236}">
                <a16:creationId xmlns:a16="http://schemas.microsoft.com/office/drawing/2014/main" id="{0C289ECD-EE40-B0AA-B9E6-5B51DE67868C}"/>
              </a:ext>
            </a:extLst>
          </p:cNvPr>
          <p:cNvSpPr/>
          <p:nvPr/>
        </p:nvSpPr>
        <p:spPr>
          <a:xfrm>
            <a:off x="2865310" y="5099629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1" name="Arrow: Up 19">
            <a:extLst>
              <a:ext uri="{FF2B5EF4-FFF2-40B4-BE49-F238E27FC236}">
                <a16:creationId xmlns:a16="http://schemas.microsoft.com/office/drawing/2014/main" id="{56229D3E-9759-E9CA-4230-B5130635F197}"/>
              </a:ext>
            </a:extLst>
          </p:cNvPr>
          <p:cNvSpPr/>
          <p:nvPr/>
        </p:nvSpPr>
        <p:spPr>
          <a:xfrm>
            <a:off x="5162297" y="5048154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2" name="Arrow: Up 19">
            <a:extLst>
              <a:ext uri="{FF2B5EF4-FFF2-40B4-BE49-F238E27FC236}">
                <a16:creationId xmlns:a16="http://schemas.microsoft.com/office/drawing/2014/main" id="{C098D83E-E751-0F43-CB2E-4B7F979245CB}"/>
              </a:ext>
            </a:extLst>
          </p:cNvPr>
          <p:cNvSpPr/>
          <p:nvPr/>
        </p:nvSpPr>
        <p:spPr>
          <a:xfrm>
            <a:off x="6565862" y="5074703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91B3E01-8E73-FFD1-BB8B-A110A050317F}"/>
                  </a:ext>
                </a:extLst>
              </p14:cNvPr>
              <p14:cNvContentPartPr/>
              <p14:nvPr/>
            </p14:nvContentPartPr>
            <p14:xfrm>
              <a:off x="7162560" y="16920"/>
              <a:ext cx="2539800" cy="2467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91B3E01-8E73-FFD1-BB8B-A110A05031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53200" y="7560"/>
                <a:ext cx="2558520" cy="248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369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6" grpId="0"/>
      <p:bldP spid="57" grpId="0"/>
      <p:bldP spid="58" grpId="0" animBg="1"/>
      <p:bldP spid="60" grpId="0" animBg="1"/>
      <p:bldP spid="30" grpId="0"/>
      <p:bldP spid="32" grpId="0"/>
      <p:bldP spid="33" grpId="0"/>
      <p:bldP spid="80" grpId="0" animBg="1"/>
      <p:bldP spid="81" grpId="0" animBg="1"/>
      <p:bldP spid="8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4209003" y="663995"/>
            <a:ext cx="2446776" cy="5604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2A6042-EDE9-06E5-C0C5-4BC6659C69A2}"/>
              </a:ext>
            </a:extLst>
          </p:cNvPr>
          <p:cNvSpPr/>
          <p:nvPr/>
        </p:nvSpPr>
        <p:spPr>
          <a:xfrm>
            <a:off x="9726916" y="68963"/>
            <a:ext cx="2296735" cy="65913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8821287" cy="445308"/>
          </a:xfrm>
        </p:spPr>
        <p:txBody>
          <a:bodyPr/>
          <a:lstStyle/>
          <a:p>
            <a:r>
              <a:rPr lang="en-US" dirty="0"/>
              <a:t>32-Bit Arm is a Load/Store Architecture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5159105" y="571536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5299890" y="1494509"/>
            <a:ext cx="85792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4637808" y="1963508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5159105" y="547050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5159105" y="522564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5159105" y="498077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5159105" y="473591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5159105" y="449105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5159105" y="424619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5159105" y="400133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5159105" y="375646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5159105" y="351160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5159105" y="326674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5159105" y="302188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5159105" y="277702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5159105" y="253215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5159105" y="228729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5159105" y="204243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3820767" y="4021024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4750605" y="5968019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6D360C-C573-9841-AF61-176D8C2C3B40}"/>
              </a:ext>
            </a:extLst>
          </p:cNvPr>
          <p:cNvSpPr txBox="1"/>
          <p:nvPr/>
        </p:nvSpPr>
        <p:spPr>
          <a:xfrm>
            <a:off x="4898456" y="816854"/>
            <a:ext cx="136608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registers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5159105" y="1869081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EC3316-C720-64FB-BBC4-C4B026470356}"/>
              </a:ext>
            </a:extLst>
          </p:cNvPr>
          <p:cNvGrpSpPr/>
          <p:nvPr/>
        </p:nvGrpSpPr>
        <p:grpSpPr>
          <a:xfrm>
            <a:off x="9757565" y="133089"/>
            <a:ext cx="2224331" cy="6420037"/>
            <a:chOff x="9841834" y="240352"/>
            <a:chExt cx="2224331" cy="6374725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AE6BDE3-93E3-EB46-90BE-4E9627B73227}"/>
                </a:ext>
              </a:extLst>
            </p:cNvPr>
            <p:cNvSpPr/>
            <p:nvPr/>
          </p:nvSpPr>
          <p:spPr>
            <a:xfrm>
              <a:off x="11282956" y="6039156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556DD76-1E0A-D044-A3A2-CCDFBABFB71F}"/>
                </a:ext>
              </a:extLst>
            </p:cNvPr>
            <p:cNvSpPr/>
            <p:nvPr/>
          </p:nvSpPr>
          <p:spPr>
            <a:xfrm>
              <a:off x="11282956" y="579223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C23B818-6D12-E048-A6F0-13595ECF26B0}"/>
                </a:ext>
              </a:extLst>
            </p:cNvPr>
            <p:cNvSpPr/>
            <p:nvPr/>
          </p:nvSpPr>
          <p:spPr>
            <a:xfrm>
              <a:off x="11282956" y="554530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5E46774-637A-BC43-880A-F2EB650D9C82}"/>
                </a:ext>
              </a:extLst>
            </p:cNvPr>
            <p:cNvSpPr/>
            <p:nvPr/>
          </p:nvSpPr>
          <p:spPr>
            <a:xfrm>
              <a:off x="11282956" y="529837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9F3A005-B3A0-9B47-A4FF-E2E37C0D73F7}"/>
                </a:ext>
              </a:extLst>
            </p:cNvPr>
            <p:cNvSpPr/>
            <p:nvPr/>
          </p:nvSpPr>
          <p:spPr>
            <a:xfrm>
              <a:off x="11282956" y="505144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9EA7815-5ED9-7245-A8E6-93C522984CB6}"/>
                </a:ext>
              </a:extLst>
            </p:cNvPr>
            <p:cNvSpPr/>
            <p:nvPr/>
          </p:nvSpPr>
          <p:spPr>
            <a:xfrm>
              <a:off x="11282956" y="480452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ABAB0F8-C98C-014A-8384-223A02B1D893}"/>
                </a:ext>
              </a:extLst>
            </p:cNvPr>
            <p:cNvSpPr/>
            <p:nvPr/>
          </p:nvSpPr>
          <p:spPr>
            <a:xfrm>
              <a:off x="11282956" y="455759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B38631C-49D2-4049-B444-86B9FC26A5BA}"/>
                </a:ext>
              </a:extLst>
            </p:cNvPr>
            <p:cNvSpPr/>
            <p:nvPr/>
          </p:nvSpPr>
          <p:spPr>
            <a:xfrm>
              <a:off x="11282956" y="431066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27CE403-2C6F-9845-92A1-3ECB22172E53}"/>
                </a:ext>
              </a:extLst>
            </p:cNvPr>
            <p:cNvSpPr/>
            <p:nvPr/>
          </p:nvSpPr>
          <p:spPr>
            <a:xfrm>
              <a:off x="11282956" y="406373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6DD5D81-D1E4-E542-9076-1AF2DE6131B4}"/>
                </a:ext>
              </a:extLst>
            </p:cNvPr>
            <p:cNvSpPr/>
            <p:nvPr/>
          </p:nvSpPr>
          <p:spPr>
            <a:xfrm>
              <a:off x="11282956" y="381680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D5C827F-CD3C-8E49-8827-10DBD57475E7}"/>
                </a:ext>
              </a:extLst>
            </p:cNvPr>
            <p:cNvSpPr/>
            <p:nvPr/>
          </p:nvSpPr>
          <p:spPr>
            <a:xfrm>
              <a:off x="11282956" y="356988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3C4E919F-ED4B-6E43-ABAC-F827120E2BCA}"/>
                </a:ext>
              </a:extLst>
            </p:cNvPr>
            <p:cNvSpPr/>
            <p:nvPr/>
          </p:nvSpPr>
          <p:spPr>
            <a:xfrm>
              <a:off x="11279259" y="194754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F00A1C4-0187-544B-BC0A-A5FB6BC6C497}"/>
                </a:ext>
              </a:extLst>
            </p:cNvPr>
            <p:cNvSpPr/>
            <p:nvPr/>
          </p:nvSpPr>
          <p:spPr>
            <a:xfrm>
              <a:off x="11279259" y="1700512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7505D48-6601-2441-8974-76837FA65CAE}"/>
                </a:ext>
              </a:extLst>
            </p:cNvPr>
            <p:cNvSpPr/>
            <p:nvPr/>
          </p:nvSpPr>
          <p:spPr>
            <a:xfrm>
              <a:off x="11279259" y="145347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4230F6A-374B-5542-A789-22AC4CE580D6}"/>
                </a:ext>
              </a:extLst>
            </p:cNvPr>
            <p:cNvSpPr/>
            <p:nvPr/>
          </p:nvSpPr>
          <p:spPr>
            <a:xfrm>
              <a:off x="11279259" y="1215730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0836AB2-51B4-8A43-A1A6-C069EF085D15}"/>
                </a:ext>
              </a:extLst>
            </p:cNvPr>
            <p:cNvSpPr/>
            <p:nvPr/>
          </p:nvSpPr>
          <p:spPr>
            <a:xfrm>
              <a:off x="11520835" y="2187006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32C92F08-7FB7-914C-9309-107C9CEF57E1}"/>
                </a:ext>
              </a:extLst>
            </p:cNvPr>
            <p:cNvSpPr/>
            <p:nvPr/>
          </p:nvSpPr>
          <p:spPr>
            <a:xfrm>
              <a:off x="11513471" y="3010384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AA608CC-7EF3-A04A-B103-EFC999E310F7}"/>
                </a:ext>
              </a:extLst>
            </p:cNvPr>
            <p:cNvSpPr/>
            <p:nvPr/>
          </p:nvSpPr>
          <p:spPr>
            <a:xfrm>
              <a:off x="11513470" y="3351731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07775C7-4A82-9C48-89AE-DAFEC890A382}"/>
                </a:ext>
              </a:extLst>
            </p:cNvPr>
            <p:cNvSpPr txBox="1"/>
            <p:nvPr/>
          </p:nvSpPr>
          <p:spPr>
            <a:xfrm>
              <a:off x="11120073" y="801990"/>
              <a:ext cx="835485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1- Byte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D2E90DD-3C1D-8C47-92A2-8E92F858505F}"/>
                </a:ext>
              </a:extLst>
            </p:cNvPr>
            <p:cNvSpPr txBox="1"/>
            <p:nvPr/>
          </p:nvSpPr>
          <p:spPr>
            <a:xfrm rot="16200000">
              <a:off x="10168566" y="4561447"/>
              <a:ext cx="1484702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32-bit address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B50B694-5852-F540-ADB0-A461BEE16AA8}"/>
                </a:ext>
              </a:extLst>
            </p:cNvPr>
            <p:cNvSpPr txBox="1"/>
            <p:nvPr/>
          </p:nvSpPr>
          <p:spPr>
            <a:xfrm>
              <a:off x="10634809" y="240352"/>
              <a:ext cx="1109599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921D2F-1312-B748-8FCA-E4023E6B430C}"/>
                </a:ext>
              </a:extLst>
            </p:cNvPr>
            <p:cNvSpPr txBox="1"/>
            <p:nvPr/>
          </p:nvSpPr>
          <p:spPr>
            <a:xfrm>
              <a:off x="9841834" y="5944016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0x00000000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E983F877-6FC7-2644-889B-FD6DA04DFCC2}"/>
                </a:ext>
              </a:extLst>
            </p:cNvPr>
            <p:cNvSpPr txBox="1"/>
            <p:nvPr/>
          </p:nvSpPr>
          <p:spPr>
            <a:xfrm>
              <a:off x="9900835" y="1149317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0xFFFFFFFF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A8145E2-F74E-DA4B-8FBD-F64B52A22600}"/>
                </a:ext>
              </a:extLst>
            </p:cNvPr>
            <p:cNvSpPr txBox="1"/>
            <p:nvPr/>
          </p:nvSpPr>
          <p:spPr>
            <a:xfrm>
              <a:off x="10068502" y="6276523"/>
              <a:ext cx="19976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Capacity:4 </a:t>
              </a:r>
              <a:r>
                <a:rPr lang="en-US" sz="1600" b="1" dirty="0" err="1">
                  <a:solidFill>
                    <a:srgbClr val="FF0000"/>
                  </a:solidFill>
                </a:rPr>
                <a:t>GBytes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E7064C8-09C3-1E11-C448-9D8C541446B7}"/>
                </a:ext>
              </a:extLst>
            </p:cNvPr>
            <p:cNvSpPr/>
            <p:nvPr/>
          </p:nvSpPr>
          <p:spPr>
            <a:xfrm>
              <a:off x="11505300" y="2573587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9A45FBD1-D804-26CB-E00C-723B55CFA0F7}"/>
              </a:ext>
            </a:extLst>
          </p:cNvPr>
          <p:cNvSpPr/>
          <p:nvPr/>
        </p:nvSpPr>
        <p:spPr>
          <a:xfrm>
            <a:off x="307199" y="2871933"/>
            <a:ext cx="2362200" cy="1166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Arithmetic &amp; Logic Unit (ALU)</a:t>
            </a:r>
          </a:p>
        </p:txBody>
      </p:sp>
      <p:sp>
        <p:nvSpPr>
          <p:cNvPr id="67" name="Down Arrow 66">
            <a:extLst>
              <a:ext uri="{FF2B5EF4-FFF2-40B4-BE49-F238E27FC236}">
                <a16:creationId xmlns:a16="http://schemas.microsoft.com/office/drawing/2014/main" id="{4D9036CE-3BFD-3104-98A3-3B4A528D297F}"/>
              </a:ext>
            </a:extLst>
          </p:cNvPr>
          <p:cNvSpPr/>
          <p:nvPr/>
        </p:nvSpPr>
        <p:spPr>
          <a:xfrm rot="5400000">
            <a:off x="3358721" y="2419469"/>
            <a:ext cx="230156" cy="1504548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7440"/>
              </a:solidFill>
            </a:endParaRPr>
          </a:p>
        </p:txBody>
      </p:sp>
      <p:sp>
        <p:nvSpPr>
          <p:cNvPr id="68" name="Down Arrow 67">
            <a:extLst>
              <a:ext uri="{FF2B5EF4-FFF2-40B4-BE49-F238E27FC236}">
                <a16:creationId xmlns:a16="http://schemas.microsoft.com/office/drawing/2014/main" id="{B7DE2C1A-733D-2F0C-7232-BD45EA79C415}"/>
              </a:ext>
            </a:extLst>
          </p:cNvPr>
          <p:cNvSpPr/>
          <p:nvPr/>
        </p:nvSpPr>
        <p:spPr>
          <a:xfrm rot="16200000">
            <a:off x="3341651" y="2982693"/>
            <a:ext cx="230154" cy="1504550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895B"/>
              </a:solidFill>
            </a:endParaRPr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BC4152D7-BEFD-37AE-BF03-C4F1F1263F38}"/>
              </a:ext>
            </a:extLst>
          </p:cNvPr>
          <p:cNvSpPr/>
          <p:nvPr/>
        </p:nvSpPr>
        <p:spPr>
          <a:xfrm rot="5400000">
            <a:off x="8103866" y="1399933"/>
            <a:ext cx="242953" cy="2986072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Down Arrow 69">
            <a:extLst>
              <a:ext uri="{FF2B5EF4-FFF2-40B4-BE49-F238E27FC236}">
                <a16:creationId xmlns:a16="http://schemas.microsoft.com/office/drawing/2014/main" id="{72E07DC3-429F-13FC-D2F0-68DEF6420D2F}"/>
              </a:ext>
            </a:extLst>
          </p:cNvPr>
          <p:cNvSpPr/>
          <p:nvPr/>
        </p:nvSpPr>
        <p:spPr>
          <a:xfrm rot="16200000">
            <a:off x="8086124" y="2824292"/>
            <a:ext cx="242950" cy="2986069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A9BFFC-EDA7-F2B4-E44B-BCAD14A2183D}"/>
              </a:ext>
            </a:extLst>
          </p:cNvPr>
          <p:cNvSpPr txBox="1"/>
          <p:nvPr/>
        </p:nvSpPr>
        <p:spPr>
          <a:xfrm>
            <a:off x="860445" y="1201263"/>
            <a:ext cx="2799252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All computations (add, subtract, etc.) are performed in the ALU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16825EC-919F-CC2D-7AE3-1D8E84885A78}"/>
              </a:ext>
            </a:extLst>
          </p:cNvPr>
          <p:cNvSpPr txBox="1"/>
          <p:nvPr/>
        </p:nvSpPr>
        <p:spPr>
          <a:xfrm>
            <a:off x="543964" y="4787098"/>
            <a:ext cx="3178915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Instruction </a:t>
            </a:r>
            <a:r>
              <a:rPr lang="en-US" sz="2400" dirty="0">
                <a:solidFill>
                  <a:srgbClr val="0070C0"/>
                </a:solidFill>
              </a:rPr>
              <a:t>operands and results </a:t>
            </a:r>
            <a:r>
              <a:rPr lang="en-US" sz="2400" dirty="0">
                <a:solidFill>
                  <a:schemeClr val="accent2"/>
                </a:solidFill>
              </a:rPr>
              <a:t>are </a:t>
            </a:r>
            <a:r>
              <a:rPr lang="en-US" sz="2400" b="1" dirty="0">
                <a:solidFill>
                  <a:srgbClr val="0070C0"/>
                </a:solidFill>
              </a:rPr>
              <a:t>only in registers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F49BAC0-2BE7-EEB1-5D24-5D33752200DF}"/>
              </a:ext>
            </a:extLst>
          </p:cNvPr>
          <p:cNvSpPr txBox="1"/>
          <p:nvPr/>
        </p:nvSpPr>
        <p:spPr>
          <a:xfrm>
            <a:off x="7103782" y="934425"/>
            <a:ext cx="2205183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37440"/>
                </a:solidFill>
              </a:rPr>
              <a:t>Load:</a:t>
            </a:r>
          </a:p>
          <a:p>
            <a:pPr algn="ctr"/>
            <a:r>
              <a:rPr lang="en-US" b="1" dirty="0">
                <a:solidFill>
                  <a:srgbClr val="F37440"/>
                </a:solidFill>
              </a:rPr>
              <a:t> (also called a Fill)</a:t>
            </a:r>
          </a:p>
          <a:p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Copy the contents of a variable from memory into a register.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3E8EB79-6FE0-55D6-D817-65C9EC949CCB}"/>
              </a:ext>
            </a:extLst>
          </p:cNvPr>
          <p:cNvSpPr txBox="1"/>
          <p:nvPr/>
        </p:nvSpPr>
        <p:spPr>
          <a:xfrm>
            <a:off x="7094693" y="4494926"/>
            <a:ext cx="2296735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C895B"/>
                </a:solidFill>
              </a:rPr>
              <a:t>Store: </a:t>
            </a:r>
          </a:p>
          <a:p>
            <a:pPr algn="ctr"/>
            <a:r>
              <a:rPr lang="en-US" b="1" dirty="0">
                <a:solidFill>
                  <a:srgbClr val="2C895B"/>
                </a:solidFill>
              </a:rPr>
              <a:t>(also called a Spill) </a:t>
            </a:r>
          </a:p>
          <a:p>
            <a:r>
              <a:rPr lang="en-US" dirty="0">
                <a:solidFill>
                  <a:schemeClr val="accent2"/>
                </a:solidFill>
              </a:rPr>
              <a:t>Copy the contents of a register back into a variable in memory.</a:t>
            </a:r>
          </a:p>
        </p:txBody>
      </p:sp>
    </p:spTree>
    <p:extLst>
      <p:ext uri="{BB962C8B-B14F-4D97-AF65-F5344CB8AC3E}">
        <p14:creationId xmlns:p14="http://schemas.microsoft.com/office/powerpoint/2010/main" val="188822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67" grpId="0" animBg="1"/>
      <p:bldP spid="68" grpId="0" animBg="1"/>
      <p:bldP spid="69" grpId="0" animBg="1"/>
      <p:bldP spid="70" grpId="0" animBg="1"/>
      <p:bldP spid="73" grpId="0" animBg="1"/>
      <p:bldP spid="74" grpId="0" animBg="1"/>
      <p:bldP spid="7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49" y="112735"/>
            <a:ext cx="8969191" cy="445308"/>
          </a:xfrm>
        </p:spPr>
        <p:txBody>
          <a:bodyPr/>
          <a:lstStyle/>
          <a:p>
            <a:r>
              <a:rPr lang="en-US" dirty="0"/>
              <a:t>Load/Store: Load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6981953" y="500880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6460656" y="1256944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6981953" y="476393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0x1004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6981953" y="451907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6981953" y="427421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0x4321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6981953" y="402935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6981953" y="378449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6981953" y="353962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6981953" y="329476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6981953" y="304990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6981953" y="280504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6981953" y="256018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6981953" y="231531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6981953" y="207045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6981953" y="182559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6981953" y="158073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6981953" y="133587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C23B818-6D12-E048-A6F0-13595ECF26B0}"/>
              </a:ext>
            </a:extLst>
          </p:cNvPr>
          <p:cNvSpPr/>
          <p:nvPr/>
        </p:nvSpPr>
        <p:spPr>
          <a:xfrm>
            <a:off x="10240139" y="597735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5E46774-637A-BC43-880A-F2EB650D9C82}"/>
              </a:ext>
            </a:extLst>
          </p:cNvPr>
          <p:cNvSpPr/>
          <p:nvPr/>
        </p:nvSpPr>
        <p:spPr>
          <a:xfrm>
            <a:off x="10240139" y="572866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9F3A005-B3A0-9B47-A4FF-E2E37C0D73F7}"/>
              </a:ext>
            </a:extLst>
          </p:cNvPr>
          <p:cNvSpPr/>
          <p:nvPr/>
        </p:nvSpPr>
        <p:spPr>
          <a:xfrm>
            <a:off x="10240139" y="547998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9EA7815-5ED9-7245-A8E6-93C522984CB6}"/>
              </a:ext>
            </a:extLst>
          </p:cNvPr>
          <p:cNvSpPr/>
          <p:nvPr/>
        </p:nvSpPr>
        <p:spPr>
          <a:xfrm>
            <a:off x="10240139" y="523130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ABAB0F8-C98C-014A-8384-223A02B1D893}"/>
              </a:ext>
            </a:extLst>
          </p:cNvPr>
          <p:cNvSpPr/>
          <p:nvPr/>
        </p:nvSpPr>
        <p:spPr>
          <a:xfrm>
            <a:off x="10240139" y="498261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B38631C-49D2-4049-B444-86B9FC26A5BA}"/>
              </a:ext>
            </a:extLst>
          </p:cNvPr>
          <p:cNvSpPr/>
          <p:nvPr/>
        </p:nvSpPr>
        <p:spPr>
          <a:xfrm>
            <a:off x="10240139" y="473393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27CE403-2C6F-9845-92A1-3ECB22172E53}"/>
              </a:ext>
            </a:extLst>
          </p:cNvPr>
          <p:cNvSpPr/>
          <p:nvPr/>
        </p:nvSpPr>
        <p:spPr>
          <a:xfrm>
            <a:off x="10240139" y="4485253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0x2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6DD5D81-D1E4-E542-9076-1AF2DE6131B4}"/>
              </a:ext>
            </a:extLst>
          </p:cNvPr>
          <p:cNvSpPr/>
          <p:nvPr/>
        </p:nvSpPr>
        <p:spPr>
          <a:xfrm>
            <a:off x="10240139" y="423656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0x3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D5C827F-CD3C-8E49-8827-10DBD57475E7}"/>
              </a:ext>
            </a:extLst>
          </p:cNvPr>
          <p:cNvSpPr/>
          <p:nvPr/>
        </p:nvSpPr>
        <p:spPr>
          <a:xfrm>
            <a:off x="10240139" y="398788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32C92F08-7FB7-914C-9309-107C9CEF57E1}"/>
              </a:ext>
            </a:extLst>
          </p:cNvPr>
          <p:cNvSpPr/>
          <p:nvPr/>
        </p:nvSpPr>
        <p:spPr>
          <a:xfrm>
            <a:off x="10508074" y="94708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AA608CC-7EF3-A04A-B103-EFC999E310F7}"/>
              </a:ext>
            </a:extLst>
          </p:cNvPr>
          <p:cNvSpPr/>
          <p:nvPr/>
        </p:nvSpPr>
        <p:spPr>
          <a:xfrm>
            <a:off x="10490034" y="627553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B50B694-5852-F540-ADB0-A461BEE16AA8}"/>
              </a:ext>
            </a:extLst>
          </p:cNvPr>
          <p:cNvSpPr txBox="1"/>
          <p:nvPr/>
        </p:nvSpPr>
        <p:spPr>
          <a:xfrm>
            <a:off x="9545838" y="183604"/>
            <a:ext cx="2121093" cy="400110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External memory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21D2F-1312-B748-8FCA-E4023E6B430C}"/>
              </a:ext>
            </a:extLst>
          </p:cNvPr>
          <p:cNvSpPr txBox="1"/>
          <p:nvPr/>
        </p:nvSpPr>
        <p:spPr>
          <a:xfrm>
            <a:off x="10872296" y="568558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347838F-D585-9CD7-65A0-465DFCF4ECBE}"/>
              </a:ext>
            </a:extLst>
          </p:cNvPr>
          <p:cNvSpPr/>
          <p:nvPr/>
        </p:nvSpPr>
        <p:spPr>
          <a:xfrm>
            <a:off x="10240139" y="271918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5758B18-D31F-9476-224C-1D1484EBE751}"/>
              </a:ext>
            </a:extLst>
          </p:cNvPr>
          <p:cNvSpPr/>
          <p:nvPr/>
        </p:nvSpPr>
        <p:spPr>
          <a:xfrm>
            <a:off x="10240139" y="247050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281A3DA-EADB-77DA-C818-56478C4D7CD9}"/>
              </a:ext>
            </a:extLst>
          </p:cNvPr>
          <p:cNvSpPr/>
          <p:nvPr/>
        </p:nvSpPr>
        <p:spPr>
          <a:xfrm>
            <a:off x="10240139" y="222182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078CBAD-8AE6-6D47-3A93-6C5B3CCE8A36}"/>
              </a:ext>
            </a:extLst>
          </p:cNvPr>
          <p:cNvSpPr/>
          <p:nvPr/>
        </p:nvSpPr>
        <p:spPr>
          <a:xfrm>
            <a:off x="10240139" y="197313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DCDD5E3-11DB-10BA-31A8-C6BB81276F98}"/>
              </a:ext>
            </a:extLst>
          </p:cNvPr>
          <p:cNvSpPr/>
          <p:nvPr/>
        </p:nvSpPr>
        <p:spPr>
          <a:xfrm>
            <a:off x="10240139" y="172445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7CFF47C-8471-60BC-CBC9-5427160F0403}"/>
              </a:ext>
            </a:extLst>
          </p:cNvPr>
          <p:cNvSpPr/>
          <p:nvPr/>
        </p:nvSpPr>
        <p:spPr>
          <a:xfrm>
            <a:off x="10240139" y="147577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7E87E1C-AC97-C43F-275B-CEC4B8A2B2D2}"/>
              </a:ext>
            </a:extLst>
          </p:cNvPr>
          <p:cNvSpPr/>
          <p:nvPr/>
        </p:nvSpPr>
        <p:spPr>
          <a:xfrm>
            <a:off x="10240139" y="122708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4D1FA84-82C9-5FDC-FB0C-E5EDAB339FD6}"/>
              </a:ext>
            </a:extLst>
          </p:cNvPr>
          <p:cNvSpPr/>
          <p:nvPr/>
        </p:nvSpPr>
        <p:spPr>
          <a:xfrm>
            <a:off x="10526114" y="6583581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28B280C-3141-289A-3FA7-E04E5D7E6208}"/>
              </a:ext>
            </a:extLst>
          </p:cNvPr>
          <p:cNvSpPr/>
          <p:nvPr/>
        </p:nvSpPr>
        <p:spPr>
          <a:xfrm>
            <a:off x="10508074" y="626404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69034A5-808A-33B7-6ECB-3C31E5BC22A4}"/>
              </a:ext>
            </a:extLst>
          </p:cNvPr>
          <p:cNvSpPr txBox="1"/>
          <p:nvPr/>
        </p:nvSpPr>
        <p:spPr>
          <a:xfrm>
            <a:off x="10872296" y="464491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0x00001004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FA8121A-F9A7-07AD-7345-7F819D2D02DA}"/>
              </a:ext>
            </a:extLst>
          </p:cNvPr>
          <p:cNvSpPr txBox="1"/>
          <p:nvPr/>
        </p:nvSpPr>
        <p:spPr>
          <a:xfrm>
            <a:off x="10872296" y="365857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0x00001008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8D548-BFCD-A606-D416-C6797E767051}"/>
              </a:ext>
            </a:extLst>
          </p:cNvPr>
          <p:cNvSpPr txBox="1"/>
          <p:nvPr/>
        </p:nvSpPr>
        <p:spPr>
          <a:xfrm>
            <a:off x="10872296" y="266293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0x0000100c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21BA3BF-1232-D457-BB9E-DFBFBB0EE88A}"/>
              </a:ext>
            </a:extLst>
          </p:cNvPr>
          <p:cNvSpPr txBox="1"/>
          <p:nvPr/>
        </p:nvSpPr>
        <p:spPr>
          <a:xfrm>
            <a:off x="10872296" y="1668201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3C3EB4-2C5E-34F8-3B18-A552C487AB46}"/>
              </a:ext>
            </a:extLst>
          </p:cNvPr>
          <p:cNvSpPr txBox="1"/>
          <p:nvPr/>
        </p:nvSpPr>
        <p:spPr>
          <a:xfrm>
            <a:off x="149135" y="2454031"/>
            <a:ext cx="6389891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load store concept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r3;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x[2];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*r1;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&amp;x;         // r1 contains x's address</a:t>
            </a:r>
          </a:p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*(r1);      // read memory , load register 3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A4CA26-4538-256C-0409-34BBF00B4FAB}"/>
              </a:ext>
            </a:extLst>
          </p:cNvPr>
          <p:cNvCxnSpPr>
            <a:cxnSpLocks/>
            <a:endCxn id="81" idx="3"/>
          </p:cNvCxnSpPr>
          <p:nvPr/>
        </p:nvCxnSpPr>
        <p:spPr>
          <a:xfrm flipH="1" flipV="1">
            <a:off x="8116161" y="4387623"/>
            <a:ext cx="1804283" cy="36142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Left Brace 131">
            <a:extLst>
              <a:ext uri="{FF2B5EF4-FFF2-40B4-BE49-F238E27FC236}">
                <a16:creationId xmlns:a16="http://schemas.microsoft.com/office/drawing/2014/main" id="{3DF6CDDF-C6D9-1E68-F55C-235DBD8ABC81}"/>
              </a:ext>
            </a:extLst>
          </p:cNvPr>
          <p:cNvSpPr/>
          <p:nvPr/>
        </p:nvSpPr>
        <p:spPr>
          <a:xfrm>
            <a:off x="9920444" y="3987886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65E7DD-2180-C294-8DD5-FC33BF24A882}"/>
              </a:ext>
            </a:extLst>
          </p:cNvPr>
          <p:cNvSpPr txBox="1"/>
          <p:nvPr/>
        </p:nvSpPr>
        <p:spPr>
          <a:xfrm>
            <a:off x="9459456" y="4653865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x[0]</a:t>
            </a:r>
          </a:p>
        </p:txBody>
      </p:sp>
      <p:sp>
        <p:nvSpPr>
          <p:cNvPr id="134" name="Left Brace 133">
            <a:extLst>
              <a:ext uri="{FF2B5EF4-FFF2-40B4-BE49-F238E27FC236}">
                <a16:creationId xmlns:a16="http://schemas.microsoft.com/office/drawing/2014/main" id="{01E8B304-50AD-9373-B508-8A55C16DCC7E}"/>
              </a:ext>
            </a:extLst>
          </p:cNvPr>
          <p:cNvSpPr/>
          <p:nvPr/>
        </p:nvSpPr>
        <p:spPr>
          <a:xfrm>
            <a:off x="9961965" y="2997562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C187A68-26D2-A511-BC60-500BE97E5B63}"/>
              </a:ext>
            </a:extLst>
          </p:cNvPr>
          <p:cNvSpPr txBox="1"/>
          <p:nvPr/>
        </p:nvSpPr>
        <p:spPr>
          <a:xfrm>
            <a:off x="9503798" y="3619631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x[1]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5D7EFE3-C779-39F4-8866-F214C28A4DBE}"/>
              </a:ext>
            </a:extLst>
          </p:cNvPr>
          <p:cNvSpPr/>
          <p:nvPr/>
        </p:nvSpPr>
        <p:spPr>
          <a:xfrm>
            <a:off x="10241292" y="372334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B5802FD-27C8-5EB8-CF98-696F36664660}"/>
              </a:ext>
            </a:extLst>
          </p:cNvPr>
          <p:cNvSpPr/>
          <p:nvPr/>
        </p:nvSpPr>
        <p:spPr>
          <a:xfrm>
            <a:off x="10241292" y="347466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6E7B287-1ECC-E347-7978-12B98AA95545}"/>
              </a:ext>
            </a:extLst>
          </p:cNvPr>
          <p:cNvSpPr/>
          <p:nvPr/>
        </p:nvSpPr>
        <p:spPr>
          <a:xfrm>
            <a:off x="10241292" y="322597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D8805B0-87AD-0A3D-F45D-C7AD888C2A65}"/>
              </a:ext>
            </a:extLst>
          </p:cNvPr>
          <p:cNvSpPr/>
          <p:nvPr/>
        </p:nvSpPr>
        <p:spPr>
          <a:xfrm>
            <a:off x="10241292" y="297729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98D994F-6BE7-04E3-50C2-6A8CD08EC8AE}"/>
              </a:ext>
            </a:extLst>
          </p:cNvPr>
          <p:cNvCxnSpPr>
            <a:cxnSpLocks/>
            <a:stCxn id="79" idx="3"/>
            <a:endCxn id="133" idx="1"/>
          </p:cNvCxnSpPr>
          <p:nvPr/>
        </p:nvCxnSpPr>
        <p:spPr>
          <a:xfrm flipV="1">
            <a:off x="8116161" y="4853920"/>
            <a:ext cx="1343295" cy="23427"/>
          </a:xfrm>
          <a:prstGeom prst="straightConnector1">
            <a:avLst/>
          </a:prstGeom>
          <a:ln w="25400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52E438-EC99-9CF0-9DF4-6A3FCF57066F}"/>
              </a:ext>
            </a:extLst>
          </p:cNvPr>
          <p:cNvSpPr txBox="1"/>
          <p:nvPr/>
        </p:nvSpPr>
        <p:spPr>
          <a:xfrm>
            <a:off x="8325248" y="490095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points at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79DA7C1-17FC-B6C6-76B0-4D42BF506223}"/>
              </a:ext>
            </a:extLst>
          </p:cNvPr>
          <p:cNvSpPr txBox="1"/>
          <p:nvPr/>
        </p:nvSpPr>
        <p:spPr>
          <a:xfrm>
            <a:off x="8168119" y="3994639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reads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002D04-85FE-2985-C6CE-50E036D9DEB6}"/>
              </a:ext>
            </a:extLst>
          </p:cNvPr>
          <p:cNvSpPr txBox="1"/>
          <p:nvPr/>
        </p:nvSpPr>
        <p:spPr>
          <a:xfrm>
            <a:off x="1098967" y="1136733"/>
            <a:ext cx="3711272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x[2] = {0x4321, 0x0};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x[1] = x[0];</a:t>
            </a:r>
          </a:p>
        </p:txBody>
      </p:sp>
    </p:spTree>
    <p:extLst>
      <p:ext uri="{BB962C8B-B14F-4D97-AF65-F5344CB8AC3E}">
        <p14:creationId xmlns:p14="http://schemas.microsoft.com/office/powerpoint/2010/main" val="118569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49" y="112735"/>
            <a:ext cx="8969191" cy="445308"/>
          </a:xfrm>
        </p:spPr>
        <p:txBody>
          <a:bodyPr/>
          <a:lstStyle/>
          <a:p>
            <a:r>
              <a:rPr lang="en-US" dirty="0"/>
              <a:t>Load/Store: Store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6981953" y="500880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6460656" y="1256944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6981953" y="476393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0x1004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6981953" y="451907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6981953" y="427421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0x4321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6981953" y="402935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6981953" y="378449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6981953" y="353962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6981953" y="329476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6981953" y="304990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6981953" y="280504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6981953" y="256018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6981953" y="231531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6981953" y="207045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6981953" y="182559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6981953" y="158073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6981953" y="133587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C23B818-6D12-E048-A6F0-13595ECF26B0}"/>
              </a:ext>
            </a:extLst>
          </p:cNvPr>
          <p:cNvSpPr/>
          <p:nvPr/>
        </p:nvSpPr>
        <p:spPr>
          <a:xfrm>
            <a:off x="10240139" y="597735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5E46774-637A-BC43-880A-F2EB650D9C82}"/>
              </a:ext>
            </a:extLst>
          </p:cNvPr>
          <p:cNvSpPr/>
          <p:nvPr/>
        </p:nvSpPr>
        <p:spPr>
          <a:xfrm>
            <a:off x="10240139" y="572866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9F3A005-B3A0-9B47-A4FF-E2E37C0D73F7}"/>
              </a:ext>
            </a:extLst>
          </p:cNvPr>
          <p:cNvSpPr/>
          <p:nvPr/>
        </p:nvSpPr>
        <p:spPr>
          <a:xfrm>
            <a:off x="10240139" y="547998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9EA7815-5ED9-7245-A8E6-93C522984CB6}"/>
              </a:ext>
            </a:extLst>
          </p:cNvPr>
          <p:cNvSpPr/>
          <p:nvPr/>
        </p:nvSpPr>
        <p:spPr>
          <a:xfrm>
            <a:off x="10240139" y="523130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ABAB0F8-C98C-014A-8384-223A02B1D893}"/>
              </a:ext>
            </a:extLst>
          </p:cNvPr>
          <p:cNvSpPr/>
          <p:nvPr/>
        </p:nvSpPr>
        <p:spPr>
          <a:xfrm>
            <a:off x="10240139" y="498261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B38631C-49D2-4049-B444-86B9FC26A5BA}"/>
              </a:ext>
            </a:extLst>
          </p:cNvPr>
          <p:cNvSpPr/>
          <p:nvPr/>
        </p:nvSpPr>
        <p:spPr>
          <a:xfrm>
            <a:off x="10240139" y="473393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27CE403-2C6F-9845-92A1-3ECB22172E53}"/>
              </a:ext>
            </a:extLst>
          </p:cNvPr>
          <p:cNvSpPr/>
          <p:nvPr/>
        </p:nvSpPr>
        <p:spPr>
          <a:xfrm>
            <a:off x="10240139" y="4485253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0x2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6DD5D81-D1E4-E542-9076-1AF2DE6131B4}"/>
              </a:ext>
            </a:extLst>
          </p:cNvPr>
          <p:cNvSpPr/>
          <p:nvPr/>
        </p:nvSpPr>
        <p:spPr>
          <a:xfrm>
            <a:off x="10240139" y="423656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0x3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D5C827F-CD3C-8E49-8827-10DBD57475E7}"/>
              </a:ext>
            </a:extLst>
          </p:cNvPr>
          <p:cNvSpPr/>
          <p:nvPr/>
        </p:nvSpPr>
        <p:spPr>
          <a:xfrm>
            <a:off x="10240139" y="398788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32C92F08-7FB7-914C-9309-107C9CEF57E1}"/>
              </a:ext>
            </a:extLst>
          </p:cNvPr>
          <p:cNvSpPr/>
          <p:nvPr/>
        </p:nvSpPr>
        <p:spPr>
          <a:xfrm>
            <a:off x="10508074" y="94708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AA608CC-7EF3-A04A-B103-EFC999E310F7}"/>
              </a:ext>
            </a:extLst>
          </p:cNvPr>
          <p:cNvSpPr/>
          <p:nvPr/>
        </p:nvSpPr>
        <p:spPr>
          <a:xfrm>
            <a:off x="10490034" y="627553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B50B694-5852-F540-ADB0-A461BEE16AA8}"/>
              </a:ext>
            </a:extLst>
          </p:cNvPr>
          <p:cNvSpPr txBox="1"/>
          <p:nvPr/>
        </p:nvSpPr>
        <p:spPr>
          <a:xfrm>
            <a:off x="9545838" y="183604"/>
            <a:ext cx="2121093" cy="400110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External memory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21D2F-1312-B748-8FCA-E4023E6B430C}"/>
              </a:ext>
            </a:extLst>
          </p:cNvPr>
          <p:cNvSpPr txBox="1"/>
          <p:nvPr/>
        </p:nvSpPr>
        <p:spPr>
          <a:xfrm>
            <a:off x="10872296" y="568558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347838F-D585-9CD7-65A0-465DFCF4ECBE}"/>
              </a:ext>
            </a:extLst>
          </p:cNvPr>
          <p:cNvSpPr/>
          <p:nvPr/>
        </p:nvSpPr>
        <p:spPr>
          <a:xfrm>
            <a:off x="10240139" y="271918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5758B18-D31F-9476-224C-1D1484EBE751}"/>
              </a:ext>
            </a:extLst>
          </p:cNvPr>
          <p:cNvSpPr/>
          <p:nvPr/>
        </p:nvSpPr>
        <p:spPr>
          <a:xfrm>
            <a:off x="10240139" y="247050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281A3DA-EADB-77DA-C818-56478C4D7CD9}"/>
              </a:ext>
            </a:extLst>
          </p:cNvPr>
          <p:cNvSpPr/>
          <p:nvPr/>
        </p:nvSpPr>
        <p:spPr>
          <a:xfrm>
            <a:off x="10240139" y="222182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078CBAD-8AE6-6D47-3A93-6C5B3CCE8A36}"/>
              </a:ext>
            </a:extLst>
          </p:cNvPr>
          <p:cNvSpPr/>
          <p:nvPr/>
        </p:nvSpPr>
        <p:spPr>
          <a:xfrm>
            <a:off x="10240139" y="197313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DCDD5E3-11DB-10BA-31A8-C6BB81276F98}"/>
              </a:ext>
            </a:extLst>
          </p:cNvPr>
          <p:cNvSpPr/>
          <p:nvPr/>
        </p:nvSpPr>
        <p:spPr>
          <a:xfrm>
            <a:off x="10240139" y="172445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7CFF47C-8471-60BC-CBC9-5427160F0403}"/>
              </a:ext>
            </a:extLst>
          </p:cNvPr>
          <p:cNvSpPr/>
          <p:nvPr/>
        </p:nvSpPr>
        <p:spPr>
          <a:xfrm>
            <a:off x="10240139" y="147577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7E87E1C-AC97-C43F-275B-CEC4B8A2B2D2}"/>
              </a:ext>
            </a:extLst>
          </p:cNvPr>
          <p:cNvSpPr/>
          <p:nvPr/>
        </p:nvSpPr>
        <p:spPr>
          <a:xfrm>
            <a:off x="10240139" y="122708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4D1FA84-82C9-5FDC-FB0C-E5EDAB339FD6}"/>
              </a:ext>
            </a:extLst>
          </p:cNvPr>
          <p:cNvSpPr/>
          <p:nvPr/>
        </p:nvSpPr>
        <p:spPr>
          <a:xfrm>
            <a:off x="10526114" y="6583581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28B280C-3141-289A-3FA7-E04E5D7E6208}"/>
              </a:ext>
            </a:extLst>
          </p:cNvPr>
          <p:cNvSpPr/>
          <p:nvPr/>
        </p:nvSpPr>
        <p:spPr>
          <a:xfrm>
            <a:off x="10508074" y="626404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69034A5-808A-33B7-6ECB-3C31E5BC22A4}"/>
              </a:ext>
            </a:extLst>
          </p:cNvPr>
          <p:cNvSpPr txBox="1"/>
          <p:nvPr/>
        </p:nvSpPr>
        <p:spPr>
          <a:xfrm>
            <a:off x="10872296" y="464491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0x00001004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FA8121A-F9A7-07AD-7345-7F819D2D02DA}"/>
              </a:ext>
            </a:extLst>
          </p:cNvPr>
          <p:cNvSpPr txBox="1"/>
          <p:nvPr/>
        </p:nvSpPr>
        <p:spPr>
          <a:xfrm>
            <a:off x="10872296" y="365857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0x00001008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8D548-BFCD-A606-D416-C6797E767051}"/>
              </a:ext>
            </a:extLst>
          </p:cNvPr>
          <p:cNvSpPr txBox="1"/>
          <p:nvPr/>
        </p:nvSpPr>
        <p:spPr>
          <a:xfrm>
            <a:off x="10872296" y="266293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0x0000100c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21BA3BF-1232-D457-BB9E-DFBFBB0EE88A}"/>
              </a:ext>
            </a:extLst>
          </p:cNvPr>
          <p:cNvSpPr txBox="1"/>
          <p:nvPr/>
        </p:nvSpPr>
        <p:spPr>
          <a:xfrm>
            <a:off x="10872296" y="1668201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0x00001010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A4CA26-4538-256C-0409-34BBF00B4FAB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8116161" y="3417975"/>
            <a:ext cx="1845804" cy="9696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Left Brace 131">
            <a:extLst>
              <a:ext uri="{FF2B5EF4-FFF2-40B4-BE49-F238E27FC236}">
                <a16:creationId xmlns:a16="http://schemas.microsoft.com/office/drawing/2014/main" id="{3DF6CDDF-C6D9-1E68-F55C-235DBD8ABC81}"/>
              </a:ext>
            </a:extLst>
          </p:cNvPr>
          <p:cNvSpPr/>
          <p:nvPr/>
        </p:nvSpPr>
        <p:spPr>
          <a:xfrm>
            <a:off x="9920444" y="3987886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65E7DD-2180-C294-8DD5-FC33BF24A882}"/>
              </a:ext>
            </a:extLst>
          </p:cNvPr>
          <p:cNvSpPr txBox="1"/>
          <p:nvPr/>
        </p:nvSpPr>
        <p:spPr>
          <a:xfrm>
            <a:off x="9459456" y="4653865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x[0]</a:t>
            </a:r>
          </a:p>
        </p:txBody>
      </p:sp>
      <p:sp>
        <p:nvSpPr>
          <p:cNvPr id="134" name="Left Brace 133">
            <a:extLst>
              <a:ext uri="{FF2B5EF4-FFF2-40B4-BE49-F238E27FC236}">
                <a16:creationId xmlns:a16="http://schemas.microsoft.com/office/drawing/2014/main" id="{01E8B304-50AD-9373-B508-8A55C16DCC7E}"/>
              </a:ext>
            </a:extLst>
          </p:cNvPr>
          <p:cNvSpPr/>
          <p:nvPr/>
        </p:nvSpPr>
        <p:spPr>
          <a:xfrm>
            <a:off x="9961965" y="2997562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C187A68-26D2-A511-BC60-500BE97E5B63}"/>
              </a:ext>
            </a:extLst>
          </p:cNvPr>
          <p:cNvSpPr txBox="1"/>
          <p:nvPr/>
        </p:nvSpPr>
        <p:spPr>
          <a:xfrm>
            <a:off x="9503798" y="3619631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x[1]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5D7EFE3-C779-39F4-8866-F214C28A4DBE}"/>
              </a:ext>
            </a:extLst>
          </p:cNvPr>
          <p:cNvSpPr/>
          <p:nvPr/>
        </p:nvSpPr>
        <p:spPr>
          <a:xfrm>
            <a:off x="10241292" y="372334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B5802FD-27C8-5EB8-CF98-696F36664660}"/>
              </a:ext>
            </a:extLst>
          </p:cNvPr>
          <p:cNvSpPr/>
          <p:nvPr/>
        </p:nvSpPr>
        <p:spPr>
          <a:xfrm>
            <a:off x="10241292" y="347466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6E7B287-1ECC-E347-7978-12B98AA95545}"/>
              </a:ext>
            </a:extLst>
          </p:cNvPr>
          <p:cNvSpPr/>
          <p:nvPr/>
        </p:nvSpPr>
        <p:spPr>
          <a:xfrm>
            <a:off x="10241292" y="322597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D8805B0-87AD-0A3D-F45D-C7AD888C2A65}"/>
              </a:ext>
            </a:extLst>
          </p:cNvPr>
          <p:cNvSpPr/>
          <p:nvPr/>
        </p:nvSpPr>
        <p:spPr>
          <a:xfrm>
            <a:off x="10241292" y="297729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98D994F-6BE7-04E3-50C2-6A8CD08EC8AE}"/>
              </a:ext>
            </a:extLst>
          </p:cNvPr>
          <p:cNvCxnSpPr>
            <a:cxnSpLocks/>
            <a:stCxn id="79" idx="3"/>
          </p:cNvCxnSpPr>
          <p:nvPr/>
        </p:nvCxnSpPr>
        <p:spPr>
          <a:xfrm flipV="1">
            <a:off x="8116161" y="3907699"/>
            <a:ext cx="1514856" cy="969648"/>
          </a:xfrm>
          <a:prstGeom prst="straightConnector1">
            <a:avLst/>
          </a:prstGeom>
          <a:ln w="25400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52E438-EC99-9CF0-9DF4-6A3FCF57066F}"/>
              </a:ext>
            </a:extLst>
          </p:cNvPr>
          <p:cNvSpPr txBox="1"/>
          <p:nvPr/>
        </p:nvSpPr>
        <p:spPr>
          <a:xfrm>
            <a:off x="8455643" y="4542458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r1 + 4 </a:t>
            </a:r>
          </a:p>
          <a:p>
            <a:r>
              <a:rPr lang="en-US" dirty="0">
                <a:solidFill>
                  <a:srgbClr val="2C895B"/>
                </a:solidFill>
              </a:rPr>
              <a:t>points at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79DA7C1-17FC-B6C6-76B0-4D42BF506223}"/>
              </a:ext>
            </a:extLst>
          </p:cNvPr>
          <p:cNvSpPr txBox="1"/>
          <p:nvPr/>
        </p:nvSpPr>
        <p:spPr>
          <a:xfrm>
            <a:off x="8158926" y="3188695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writes memory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A47A4AC-42FE-2AA6-56B4-ADC1AA0DF31B}"/>
              </a:ext>
            </a:extLst>
          </p:cNvPr>
          <p:cNvSpPr/>
          <p:nvPr/>
        </p:nvSpPr>
        <p:spPr>
          <a:xfrm>
            <a:off x="10240139" y="371632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6802F70-8402-FB55-0F66-1CEB35C24F79}"/>
              </a:ext>
            </a:extLst>
          </p:cNvPr>
          <p:cNvSpPr/>
          <p:nvPr/>
        </p:nvSpPr>
        <p:spPr>
          <a:xfrm>
            <a:off x="10240139" y="346764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0x2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73EFF9B-F29C-5BF1-D7AE-8B8BC33F30DB}"/>
              </a:ext>
            </a:extLst>
          </p:cNvPr>
          <p:cNvSpPr/>
          <p:nvPr/>
        </p:nvSpPr>
        <p:spPr>
          <a:xfrm>
            <a:off x="10240139" y="321895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ABC4AE9-4613-EA19-EA3C-0743ADDB55F1}"/>
              </a:ext>
            </a:extLst>
          </p:cNvPr>
          <p:cNvSpPr/>
          <p:nvPr/>
        </p:nvSpPr>
        <p:spPr>
          <a:xfrm>
            <a:off x="10240139" y="297027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231E31-C310-17AA-9162-F4D178ABDC16}"/>
              </a:ext>
            </a:extLst>
          </p:cNvPr>
          <p:cNvSpPr txBox="1"/>
          <p:nvPr/>
        </p:nvSpPr>
        <p:spPr>
          <a:xfrm>
            <a:off x="97177" y="1969968"/>
            <a:ext cx="6389891" cy="3139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load store concept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r3;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x[2];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*r1;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&amp;x;         // r1 contains x's address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*(r1);      // read memory , load register 3</a:t>
            </a:r>
          </a:p>
          <a:p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r1 + 1;</a:t>
            </a:r>
            <a:endParaRPr lang="en-US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*(r1) = r3;     // store register 3 to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61A55D-1B4B-4384-EA6C-23E26B862281}"/>
              </a:ext>
            </a:extLst>
          </p:cNvPr>
          <p:cNvSpPr txBox="1"/>
          <p:nvPr/>
        </p:nvSpPr>
        <p:spPr>
          <a:xfrm>
            <a:off x="893340" y="728795"/>
            <a:ext cx="3711272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x[2] = {0x4321, 0x0};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x[1] = x[0];</a:t>
            </a:r>
          </a:p>
        </p:txBody>
      </p:sp>
    </p:spTree>
    <p:extLst>
      <p:ext uri="{BB962C8B-B14F-4D97-AF65-F5344CB8AC3E}">
        <p14:creationId xmlns:p14="http://schemas.microsoft.com/office/powerpoint/2010/main" val="85924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3913B-7C34-7101-E261-7369E46CC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Register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E9CDF-D09C-4857-1356-D0ED4C03010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37005" y="1263471"/>
            <a:ext cx="8438291" cy="464247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16 Named registers r0 – r15</a:t>
            </a:r>
          </a:p>
          <a:p>
            <a:r>
              <a:rPr lang="en-US" sz="2400" dirty="0"/>
              <a:t>The operands of almost all instructions are registers</a:t>
            </a:r>
          </a:p>
          <a:p>
            <a:r>
              <a:rPr lang="en-US" sz="2400" dirty="0"/>
              <a:t>To </a:t>
            </a:r>
            <a:r>
              <a:rPr lang="en-US" sz="2400" dirty="0">
                <a:solidFill>
                  <a:srgbClr val="0070C0"/>
                </a:solidFill>
              </a:rPr>
              <a:t>operate on a variable in memory </a:t>
            </a:r>
            <a:r>
              <a:rPr lang="en-US" sz="2400" dirty="0"/>
              <a:t>do the following: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rgbClr val="2C895B"/>
                </a:solidFill>
              </a:rPr>
              <a:t>Load the value(s) from memory into a register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rgbClr val="C00000"/>
                </a:solidFill>
              </a:rPr>
              <a:t>Execute the instruction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</a:rPr>
              <a:t>Store the result back into memory </a:t>
            </a:r>
            <a:r>
              <a:rPr lang="en-US" sz="2400" dirty="0">
                <a:solidFill>
                  <a:srgbClr val="FF0000"/>
                </a:solidFill>
              </a:rPr>
              <a:t>(only if needed!)</a:t>
            </a:r>
          </a:p>
          <a:p>
            <a:r>
              <a:rPr lang="en-US" sz="2400" dirty="0"/>
              <a:t>Going to/from memory is expensive</a:t>
            </a:r>
          </a:p>
          <a:p>
            <a:pPr lvl="1"/>
            <a:r>
              <a:rPr lang="en-US" sz="2400" dirty="0">
                <a:solidFill>
                  <a:srgbClr val="C00000"/>
                </a:solidFill>
              </a:rPr>
              <a:t>4X to 20X+ </a:t>
            </a:r>
            <a:r>
              <a:rPr lang="en-US" sz="2400" b="1" dirty="0">
                <a:solidFill>
                  <a:srgbClr val="C00000"/>
                </a:solidFill>
              </a:rPr>
              <a:t>slower</a:t>
            </a:r>
            <a:r>
              <a:rPr lang="en-US" sz="2400" dirty="0"/>
              <a:t> than accessing a register</a:t>
            </a:r>
          </a:p>
          <a:p>
            <a:r>
              <a:rPr lang="en-US" sz="2400" dirty="0">
                <a:solidFill>
                  <a:srgbClr val="C00000"/>
                </a:solidFill>
              </a:rPr>
              <a:t>Strategy: </a:t>
            </a:r>
            <a:r>
              <a:rPr lang="en-US" sz="2400" dirty="0"/>
              <a:t>Keep variables in registers as much as possible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032BB-1BAC-03F1-F0D5-3AC52D3CD60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1641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4D661-64A1-AF4B-BC19-035D4E682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28270"/>
          </a:xfrm>
        </p:spPr>
        <p:txBody>
          <a:bodyPr/>
          <a:lstStyle/>
          <a:p>
            <a:r>
              <a:rPr lang="en-US" dirty="0"/>
              <a:t>Arch32 Instruction Categories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47851F-937D-154C-9964-3AE8583D2E5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82649" y="709783"/>
            <a:ext cx="6821124" cy="585238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Data movement to/from memory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Data Transfer Instructions </a:t>
            </a:r>
            <a:r>
              <a:rPr lang="en-US" sz="2200" dirty="0"/>
              <a:t>between memory and registers</a:t>
            </a:r>
          </a:p>
          <a:p>
            <a:pPr lvl="2"/>
            <a:r>
              <a:rPr lang="en-US" sz="2200" dirty="0"/>
              <a:t>Load, Store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Arithmetic and logic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Data processing Instructions </a:t>
            </a:r>
            <a:r>
              <a:rPr lang="en-US" sz="2200" dirty="0"/>
              <a:t>(registers only)</a:t>
            </a:r>
          </a:p>
          <a:p>
            <a:pPr lvl="2"/>
            <a:r>
              <a:rPr lang="en-US" sz="2200" dirty="0"/>
              <a:t>Add, Subtract, Multiply, Shift, Rotate, …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Control Flow</a:t>
            </a:r>
          </a:p>
          <a:p>
            <a:pPr lvl="1"/>
            <a:r>
              <a:rPr lang="en-US" sz="2200" dirty="0"/>
              <a:t>Compare, Test, If-then, Branch, function calls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Miscellaneous</a:t>
            </a:r>
            <a:endParaRPr lang="en-US" sz="2200" dirty="0"/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Traps (OS system calls)</a:t>
            </a:r>
            <a:r>
              <a:rPr lang="en-US" sz="2200" dirty="0"/>
              <a:t>, Breakpoints, wait for events, interrupt enable/disable, data memory barrier, data synchronization barrier</a:t>
            </a:r>
          </a:p>
          <a:p>
            <a:pPr lvl="1"/>
            <a:r>
              <a:rPr lang="en-US" sz="2200" dirty="0"/>
              <a:t>Many others that we will not cover in the class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B8D73D-F528-994B-843E-4242D4346958}"/>
              </a:ext>
            </a:extLst>
          </p:cNvPr>
          <p:cNvSpPr/>
          <p:nvPr/>
        </p:nvSpPr>
        <p:spPr>
          <a:xfrm>
            <a:off x="7272833" y="1712238"/>
            <a:ext cx="2042383" cy="16352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Arithmetic and logic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29C158-C612-A24D-B74B-7E9FDF39B48A}"/>
              </a:ext>
            </a:extLst>
          </p:cNvPr>
          <p:cNvSpPr/>
          <p:nvPr/>
        </p:nvSpPr>
        <p:spPr>
          <a:xfrm>
            <a:off x="9562169" y="1712237"/>
            <a:ext cx="2042383" cy="1635241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Movement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2A793-62AE-214F-A640-2A4AFB3CC6FE}"/>
              </a:ext>
            </a:extLst>
          </p:cNvPr>
          <p:cNvSpPr/>
          <p:nvPr/>
        </p:nvSpPr>
        <p:spPr>
          <a:xfrm>
            <a:off x="7272833" y="3629171"/>
            <a:ext cx="2042383" cy="163524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 Flow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493ABC-438E-E14D-BF8C-5F4CB77CF484}"/>
              </a:ext>
            </a:extLst>
          </p:cNvPr>
          <p:cNvSpPr/>
          <p:nvPr/>
        </p:nvSpPr>
        <p:spPr>
          <a:xfrm>
            <a:off x="9562169" y="3629171"/>
            <a:ext cx="2042383" cy="1635241"/>
          </a:xfrm>
          <a:prstGeom prst="rect">
            <a:avLst/>
          </a:prstGeom>
          <a:solidFill>
            <a:srgbClr val="F37440"/>
          </a:solidFill>
          <a:ln>
            <a:solidFill>
              <a:srgbClr val="F375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Miscellaneous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457864-18CF-F740-8E8E-EBDF37D4246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8578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2026901" y="806847"/>
            <a:ext cx="7894357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58193"/>
          </a:xfrm>
        </p:spPr>
        <p:txBody>
          <a:bodyPr/>
          <a:lstStyle/>
          <a:p>
            <a:r>
              <a:rPr lang="en-US" dirty="0"/>
              <a:t>First Look: </a:t>
            </a:r>
            <a:r>
              <a:rPr lang="en-US" dirty="0">
                <a:solidFill>
                  <a:srgbClr val="FF0000"/>
                </a:solidFill>
              </a:rPr>
              <a:t>Copying</a:t>
            </a:r>
            <a:r>
              <a:rPr lang="en-US" dirty="0"/>
              <a:t> Values Between Registers - MOV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2033452" y="929420"/>
            <a:ext cx="3812254" cy="1971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mov	r0, r1</a:t>
            </a:r>
            <a:endParaRPr lang="en-US" sz="2400" b="1" dirty="0">
              <a:solidFill>
                <a:srgbClr val="0070C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Copies all 32 bits of the // value in register r1 into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register r0</a:t>
            </a:r>
            <a:endParaRPr lang="en-US" dirty="0">
              <a:solidFill>
                <a:srgbClr val="00000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6346294" y="892472"/>
            <a:ext cx="3185716" cy="2392678"/>
            <a:chOff x="4571444" y="2209800"/>
            <a:chExt cx="3185716" cy="23926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4571444" y="2209800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6208CEF-C54B-BC47-95ED-C5599AA8D928}"/>
              </a:ext>
            </a:extLst>
          </p:cNvPr>
          <p:cNvGrpSpPr/>
          <p:nvPr/>
        </p:nvGrpSpPr>
        <p:grpSpPr>
          <a:xfrm>
            <a:off x="1878856" y="3915017"/>
            <a:ext cx="7894357" cy="2712797"/>
            <a:chOff x="1878856" y="3915017"/>
            <a:chExt cx="7894357" cy="27127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6" y="3915017"/>
              <a:ext cx="7894357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3958047" cy="22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mov	r0, 100</a:t>
              </a:r>
              <a:endParaRPr lang="en-US" sz="2400" b="1" dirty="0">
                <a:solidFill>
                  <a:srgbClr val="0070C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/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// Expands an 8-bit (imm8) value 100 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// stored in the instruction 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// into the register r0</a:t>
              </a:r>
              <a:endParaRPr lang="en-US" dirty="0">
                <a:solidFill>
                  <a:srgbClr val="00000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21DE06-56CB-3F43-B1C6-A16EBA89F8F8}"/>
                </a:ext>
              </a:extLst>
            </p:cNvPr>
            <p:cNvGrpSpPr/>
            <p:nvPr/>
          </p:nvGrpSpPr>
          <p:grpSpPr>
            <a:xfrm>
              <a:off x="6280789" y="4040785"/>
              <a:ext cx="3362609" cy="2417832"/>
              <a:chOff x="5026198" y="2209800"/>
              <a:chExt cx="3362609" cy="241783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907046-941F-0D49-B220-94CDFB08C2BF}"/>
                  </a:ext>
                </a:extLst>
              </p:cNvPr>
              <p:cNvSpPr/>
              <p:nvPr/>
            </p:nvSpPr>
            <p:spPr>
              <a:xfrm>
                <a:off x="5203092" y="4006080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register r0</a:t>
                </a:r>
                <a:endParaRPr lang="en-US" sz="2800" dirty="0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" name="Down Arrow 13">
                <a:extLst>
                  <a:ext uri="{FF2B5EF4-FFF2-40B4-BE49-F238E27FC236}">
                    <a16:creationId xmlns:a16="http://schemas.microsoft.com/office/drawing/2014/main" id="{03CD754C-ABE2-8948-A78E-C710E132F4B4}"/>
                  </a:ext>
                </a:extLst>
              </p:cNvPr>
              <p:cNvSpPr/>
              <p:nvPr/>
            </p:nvSpPr>
            <p:spPr>
              <a:xfrm>
                <a:off x="6339873" y="2960477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00066D-7CC9-E041-BBED-006256DD8C5E}"/>
                  </a:ext>
                </a:extLst>
              </p:cNvPr>
              <p:cNvSpPr/>
              <p:nvPr/>
            </p:nvSpPr>
            <p:spPr>
              <a:xfrm>
                <a:off x="5026198" y="2209800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100</a:t>
                </a:r>
                <a:endParaRPr lang="en-US" sz="2800" dirty="0">
                  <a:solidFill>
                    <a:srgbClr val="000000"/>
                  </a:solidFill>
                  <a:effectLst/>
                  <a:latin typeface="Arial"/>
                  <a:ea typeface="Arial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4A228C4-6F5B-F145-ADBD-B50CDCBE83D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4D9C3A-891E-1456-2958-C439AAD67D7F}"/>
              </a:ext>
            </a:extLst>
          </p:cNvPr>
          <p:cNvSpPr txBox="1"/>
          <p:nvPr/>
        </p:nvSpPr>
        <p:spPr>
          <a:xfrm>
            <a:off x="2362459" y="6104427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Immediate "addressing"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DD25CA-EA91-3B41-C316-BC502DF5805A}"/>
              </a:ext>
            </a:extLst>
          </p:cNvPr>
          <p:cNvSpPr txBox="1"/>
          <p:nvPr/>
        </p:nvSpPr>
        <p:spPr>
          <a:xfrm>
            <a:off x="2041858" y="3011322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register direct "addressing"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A695C55-143B-6C88-EFC6-D4D29643A1F0}"/>
                  </a:ext>
                </a:extLst>
              </p14:cNvPr>
              <p14:cNvContentPartPr/>
              <p14:nvPr/>
            </p14:nvContentPartPr>
            <p14:xfrm>
              <a:off x="765720" y="1016280"/>
              <a:ext cx="5330160" cy="34074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A695C55-143B-6C88-EFC6-D4D29643A1F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6360" y="1006920"/>
                <a:ext cx="5348880" cy="342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630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05727" y="5033299"/>
            <a:ext cx="5687720" cy="148016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r5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r5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1	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1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-4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-4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94599"/>
            <a:ext cx="10515600" cy="471530"/>
          </a:xfrm>
        </p:spPr>
        <p:txBody>
          <a:bodyPr/>
          <a:lstStyle/>
          <a:p>
            <a:r>
              <a:rPr lang="en-US" dirty="0"/>
              <a:t>mov – Copies Register Content between registers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E05044-F953-7042-853D-93433271F9E0}"/>
              </a:ext>
            </a:extLst>
          </p:cNvPr>
          <p:cNvGrpSpPr/>
          <p:nvPr/>
        </p:nvGrpSpPr>
        <p:grpSpPr>
          <a:xfrm>
            <a:off x="209950" y="591012"/>
            <a:ext cx="6065344" cy="1343783"/>
            <a:chOff x="209950" y="457200"/>
            <a:chExt cx="6065344" cy="134378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85ABFDE-EAC1-F941-B61A-7D8AF47CEC34}"/>
                </a:ext>
              </a:extLst>
            </p:cNvPr>
            <p:cNvSpPr/>
            <p:nvPr/>
          </p:nvSpPr>
          <p:spPr>
            <a:xfrm>
              <a:off x="209950" y="457200"/>
              <a:ext cx="6065344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7DDD6B-EE14-F747-9FF9-7E8CE1FC8E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84512" y="936665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50E088-9CDB-4547-A782-49F588B48A98}"/>
                </a:ext>
              </a:extLst>
            </p:cNvPr>
            <p:cNvSpPr txBox="1"/>
            <p:nvPr/>
          </p:nvSpPr>
          <p:spPr>
            <a:xfrm>
              <a:off x="3258348" y="1320976"/>
              <a:ext cx="295465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constant (immediate value)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8B6E8C-2976-B345-958D-CBF66EA4266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063984" y="932505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352A26-01EE-004E-84C4-BDBF0C0D8F95}"/>
                </a:ext>
              </a:extLst>
            </p:cNvPr>
            <p:cNvSpPr txBox="1"/>
            <p:nvPr/>
          </p:nvSpPr>
          <p:spPr>
            <a:xfrm>
              <a:off x="1040452" y="1328969"/>
              <a:ext cx="216108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A468E0-2C76-DE4A-91F7-6605D32F7CE9}"/>
                </a:ext>
              </a:extLst>
            </p:cNvPr>
            <p:cNvSpPr txBox="1"/>
            <p:nvPr/>
          </p:nvSpPr>
          <p:spPr>
            <a:xfrm>
              <a:off x="1550065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mov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3A3F90-CA1C-2E4A-B696-E8A797608D55}"/>
                </a:ext>
              </a:extLst>
            </p:cNvPr>
            <p:cNvSpPr txBox="1"/>
            <p:nvPr/>
          </p:nvSpPr>
          <p:spPr>
            <a:xfrm>
              <a:off x="2832263" y="574937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45279E7-7543-AE47-800F-05D73501E324}"/>
              </a:ext>
            </a:extLst>
          </p:cNvPr>
          <p:cNvGrpSpPr/>
          <p:nvPr/>
        </p:nvGrpSpPr>
        <p:grpSpPr>
          <a:xfrm>
            <a:off x="6497128" y="591012"/>
            <a:ext cx="5149335" cy="1343783"/>
            <a:chOff x="6497128" y="457200"/>
            <a:chExt cx="5149335" cy="134378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DF96B2-D5E9-2146-8314-80D1E23E242C}"/>
                </a:ext>
              </a:extLst>
            </p:cNvPr>
            <p:cNvSpPr/>
            <p:nvPr/>
          </p:nvSpPr>
          <p:spPr>
            <a:xfrm>
              <a:off x="6497128" y="457200"/>
              <a:ext cx="5149335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E825442-09D2-0044-9EDB-9B709FA6ECF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773717" y="926853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5FEA4A-90E4-0042-852B-B3BC53E9572D}"/>
                </a:ext>
              </a:extLst>
            </p:cNvPr>
            <p:cNvSpPr txBox="1"/>
            <p:nvPr/>
          </p:nvSpPr>
          <p:spPr>
            <a:xfrm>
              <a:off x="9655772" y="1320976"/>
              <a:ext cx="171072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register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AAD60B0-0413-EB41-A400-C0E7BDD74DF7}"/>
                </a:ext>
              </a:extLst>
            </p:cNvPr>
            <p:cNvSpPr txBox="1"/>
            <p:nvPr/>
          </p:nvSpPr>
          <p:spPr>
            <a:xfrm>
              <a:off x="7632390" y="556831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mov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F4EC75-68F8-394B-B258-3F26518D0981}"/>
                </a:ext>
              </a:extLst>
            </p:cNvPr>
            <p:cNvSpPr txBox="1"/>
            <p:nvPr/>
          </p:nvSpPr>
          <p:spPr>
            <a:xfrm>
              <a:off x="8914588" y="559510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3AF782-FBD7-E740-B429-5D62D4018F98}"/>
                </a:ext>
              </a:extLst>
            </p:cNvPr>
            <p:cNvSpPr txBox="1"/>
            <p:nvPr/>
          </p:nvSpPr>
          <p:spPr>
            <a:xfrm>
              <a:off x="9520400" y="559510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4036E2E-8E88-9341-A5E2-CF950661386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239718" y="948097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64E42D2-9D8E-4C45-973F-0FC510F71BDF}"/>
                </a:ext>
              </a:extLst>
            </p:cNvPr>
            <p:cNvSpPr txBox="1"/>
            <p:nvPr/>
          </p:nvSpPr>
          <p:spPr>
            <a:xfrm>
              <a:off x="7153235" y="1312983"/>
              <a:ext cx="2190917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EBCBB18-CD9E-8944-80A1-9D7F213935B7}"/>
              </a:ext>
            </a:extLst>
          </p:cNvPr>
          <p:cNvSpPr txBox="1"/>
          <p:nvPr/>
        </p:nvSpPr>
        <p:spPr>
          <a:xfrm>
            <a:off x="3448776" y="706070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C0BAFAC-EAC2-6045-887A-995147C70E6E}"/>
              </a:ext>
            </a:extLst>
          </p:cNvPr>
          <p:cNvSpPr txBox="1"/>
          <p:nvPr/>
        </p:nvSpPr>
        <p:spPr>
          <a:xfrm>
            <a:off x="4117549" y="706070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839DC29-2EA2-1E4D-A60D-2B3E816C64EB}"/>
              </a:ext>
            </a:extLst>
          </p:cNvPr>
          <p:cNvGrpSpPr/>
          <p:nvPr/>
        </p:nvGrpSpPr>
        <p:grpSpPr>
          <a:xfrm>
            <a:off x="2284667" y="3697586"/>
            <a:ext cx="6568359" cy="1210129"/>
            <a:chOff x="790967" y="2319549"/>
            <a:chExt cx="6568359" cy="121012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521AD4E-A469-9845-B9AA-73513DEE15C2}"/>
                </a:ext>
              </a:extLst>
            </p:cNvPr>
            <p:cNvSpPr/>
            <p:nvPr/>
          </p:nvSpPr>
          <p:spPr>
            <a:xfrm>
              <a:off x="790967" y="2319549"/>
              <a:ext cx="6568359" cy="86741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59968A-30BD-A748-B396-FAD937C96E6E}"/>
                </a:ext>
              </a:extLst>
            </p:cNvPr>
            <p:cNvSpPr txBox="1"/>
            <p:nvPr/>
          </p:nvSpPr>
          <p:spPr>
            <a:xfrm>
              <a:off x="857036" y="2329349"/>
              <a:ext cx="630172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constant 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constant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Rm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Rm</a:t>
              </a:r>
            </a:p>
            <a:p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1F554C9-12D1-4C41-A21E-0D81E2BAB1D2}"/>
              </a:ext>
            </a:extLst>
          </p:cNvPr>
          <p:cNvSpPr txBox="1"/>
          <p:nvPr/>
        </p:nvSpPr>
        <p:spPr>
          <a:xfrm>
            <a:off x="282105" y="641063"/>
            <a:ext cx="959703" cy="73866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machine code </a:t>
            </a:r>
            <a:r>
              <a:rPr lang="en-US" sz="1400" b="1" dirty="0">
                <a:solidFill>
                  <a:srgbClr val="0070C0"/>
                </a:solidFill>
              </a:rPr>
              <a:t>bit fields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0CC8B44-72B6-7242-A16B-5B5E3EB9C560}"/>
              </a:ext>
            </a:extLst>
          </p:cNvPr>
          <p:cNvSpPr/>
          <p:nvPr/>
        </p:nvSpPr>
        <p:spPr>
          <a:xfrm>
            <a:off x="1241808" y="906125"/>
            <a:ext cx="240405" cy="104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DD9902-FF59-0744-92B9-FB932DAA5A1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5908E0-BECC-5DFC-EE74-A274A709C1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9768" y="2206817"/>
            <a:ext cx="6436151" cy="13844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F0FB5D-1B59-68F8-9F85-BCAC6A7CD697}"/>
              </a:ext>
            </a:extLst>
          </p:cNvPr>
          <p:cNvSpPr txBox="1"/>
          <p:nvPr/>
        </p:nvSpPr>
        <p:spPr>
          <a:xfrm>
            <a:off x="1040452" y="1886186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Immediate "addressing"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9327EB-4D58-7C1C-7EE3-2BC2E7824690}"/>
              </a:ext>
            </a:extLst>
          </p:cNvPr>
          <p:cNvSpPr txBox="1"/>
          <p:nvPr/>
        </p:nvSpPr>
        <p:spPr>
          <a:xfrm>
            <a:off x="8032919" y="1837485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register direct "addressing"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C040539-F353-6B68-10E0-B5824E9185F8}"/>
              </a:ext>
            </a:extLst>
          </p:cNvPr>
          <p:cNvGrpSpPr/>
          <p:nvPr/>
        </p:nvGrpSpPr>
        <p:grpSpPr>
          <a:xfrm>
            <a:off x="8751704" y="2278971"/>
            <a:ext cx="3404346" cy="2258682"/>
            <a:chOff x="8751704" y="2278971"/>
            <a:chExt cx="3404346" cy="22586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F5370D-E843-FE10-2987-157678D864F5}"/>
                </a:ext>
              </a:extLst>
            </p:cNvPr>
            <p:cNvSpPr txBox="1"/>
            <p:nvPr/>
          </p:nvSpPr>
          <p:spPr>
            <a:xfrm>
              <a:off x="9655772" y="2278971"/>
              <a:ext cx="2439162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imm8 is 8 bits in size!</a:t>
              </a:r>
            </a:p>
            <a:p>
              <a:endParaRPr lang="en-US" dirty="0">
                <a:solidFill>
                  <a:srgbClr val="FF0000"/>
                </a:solidFill>
              </a:endParaRPr>
            </a:p>
            <a:p>
              <a:r>
                <a:rPr lang="en-US" dirty="0">
                  <a:solidFill>
                    <a:srgbClr val="FF0000"/>
                  </a:solidFill>
                </a:rPr>
                <a:t>IMPACT: limited range of values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54C9A11-6E1A-701F-1621-415A2B0C9D78}"/>
                </a:ext>
              </a:extLst>
            </p:cNvPr>
            <p:cNvCxnSpPr>
              <a:cxnSpLocks/>
              <a:stCxn id="11" idx="1"/>
            </p:cNvCxnSpPr>
            <p:nvPr/>
          </p:nvCxnSpPr>
          <p:spPr bwMode="auto">
            <a:xfrm flipH="1">
              <a:off x="8751704" y="2879136"/>
              <a:ext cx="904068" cy="0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DDA4CD-36C9-BBD7-871E-079F3463BC05}"/>
                </a:ext>
              </a:extLst>
            </p:cNvPr>
            <p:cNvSpPr txBox="1"/>
            <p:nvPr/>
          </p:nvSpPr>
          <p:spPr>
            <a:xfrm>
              <a:off x="9240893" y="3614323"/>
              <a:ext cx="2915157" cy="9233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b="1" dirty="0"/>
                <a:t>-</a:t>
              </a:r>
              <a:r>
                <a:rPr lang="en-US" b="1" dirty="0">
                  <a:solidFill>
                    <a:srgbClr val="FF0000"/>
                  </a:solidFill>
                </a:rPr>
                <a:t>256)</a:t>
              </a:r>
              <a:r>
                <a:rPr lang="en-US" b="1" dirty="0"/>
                <a:t> </a:t>
              </a:r>
              <a:r>
                <a:rPr lang="en-US" dirty="0"/>
                <a:t>&lt;= </a:t>
              </a:r>
              <a:r>
                <a:rPr lang="en-US" dirty="0">
                  <a:solidFill>
                    <a:srgbClr val="0070C0"/>
                  </a:solidFill>
                </a:rPr>
                <a:t>imm8</a:t>
              </a:r>
              <a:r>
                <a:rPr lang="en-US" dirty="0"/>
                <a:t> &lt;= 255  + values from "rotating" bits - later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A95691B-B515-93F0-A8E7-B6B8357F748C}"/>
                  </a:ext>
                </a:extLst>
              </p14:cNvPr>
              <p14:cNvContentPartPr/>
              <p14:nvPr/>
            </p14:nvContentPartPr>
            <p14:xfrm>
              <a:off x="496440" y="2470680"/>
              <a:ext cx="7474680" cy="26470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A95691B-B515-93F0-A8E7-B6B8357F74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7080" y="2461320"/>
                <a:ext cx="7493400" cy="266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163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2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1896273" y="803653"/>
            <a:ext cx="8139825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58193"/>
          </a:xfrm>
        </p:spPr>
        <p:txBody>
          <a:bodyPr/>
          <a:lstStyle/>
          <a:p>
            <a:r>
              <a:rPr lang="en-US" dirty="0"/>
              <a:t>First Look: </a:t>
            </a:r>
            <a:r>
              <a:rPr lang="en-US" dirty="0">
                <a:solidFill>
                  <a:srgbClr val="FF0000"/>
                </a:solidFill>
              </a:rPr>
              <a:t>Add/Sub </a:t>
            </a:r>
            <a:r>
              <a:rPr lang="en-US" dirty="0"/>
              <a:t>Registers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2033452" y="929420"/>
            <a:ext cx="2929053" cy="2248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add	r0, r1, r2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// Adds r1 to r2 and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// stores the result // in r0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4962505" y="892023"/>
            <a:ext cx="4066663" cy="2430075"/>
            <a:chOff x="3690497" y="2172403"/>
            <a:chExt cx="4066663" cy="24300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3690497" y="2172403"/>
              <a:ext cx="2126437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759A5FED-F399-6C41-A0DD-C76A99C3C1F1}"/>
              </a:ext>
            </a:extLst>
          </p:cNvPr>
          <p:cNvSpPr/>
          <p:nvPr/>
        </p:nvSpPr>
        <p:spPr>
          <a:xfrm>
            <a:off x="7697788" y="892023"/>
            <a:ext cx="2126437" cy="621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ea typeface="Arial"/>
              </a:rPr>
              <a:t>r</a:t>
            </a:r>
            <a:r>
              <a:rPr lang="en-US" sz="2800" dirty="0">
                <a:solidFill>
                  <a:srgbClr val="000000"/>
                </a:solidFill>
                <a:effectLst/>
                <a:ea typeface="Arial"/>
              </a:rPr>
              <a:t>egister r2</a:t>
            </a:r>
            <a:endParaRPr lang="en-US" sz="28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6A781A-1CFD-174D-AFEB-B7143541DC39}"/>
              </a:ext>
            </a:extLst>
          </p:cNvPr>
          <p:cNvSpPr txBox="1"/>
          <p:nvPr/>
        </p:nvSpPr>
        <p:spPr>
          <a:xfrm>
            <a:off x="7151151" y="924141"/>
            <a:ext cx="484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14B896-221B-874F-942A-D86640C8AD6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172EB6A-8C4F-5D49-9D98-9FEA6788E928}"/>
              </a:ext>
            </a:extLst>
          </p:cNvPr>
          <p:cNvGrpSpPr/>
          <p:nvPr/>
        </p:nvGrpSpPr>
        <p:grpSpPr>
          <a:xfrm>
            <a:off x="1878856" y="3892727"/>
            <a:ext cx="8157242" cy="2735087"/>
            <a:chOff x="1878856" y="3892727"/>
            <a:chExt cx="8157242" cy="273508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6" y="3915017"/>
              <a:ext cx="8157242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3958047" cy="2248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</a:rPr>
                <a:t>sub	r0, r1, 100</a:t>
              </a:r>
              <a:endPara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</a:rPr>
                <a:t>// Perform r1 – 100 and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// stores the result in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// r0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1444FC4-0E87-D944-81B4-A83E1C2FB557}"/>
                </a:ext>
              </a:extLst>
            </p:cNvPr>
            <p:cNvGrpSpPr/>
            <p:nvPr/>
          </p:nvGrpSpPr>
          <p:grpSpPr>
            <a:xfrm>
              <a:off x="5055610" y="4003953"/>
              <a:ext cx="4066663" cy="2430075"/>
              <a:chOff x="3690497" y="2172403"/>
              <a:chExt cx="4066663" cy="2430075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BA7B186-FFB1-3B4B-B48D-0AB615DF4B10}"/>
                  </a:ext>
                </a:extLst>
              </p:cNvPr>
              <p:cNvSpPr/>
              <p:nvPr/>
            </p:nvSpPr>
            <p:spPr>
              <a:xfrm>
                <a:off x="4571445" y="3980926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register r0</a:t>
                </a:r>
                <a:endParaRPr lang="en-US" sz="2800" dirty="0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1" name="Down Arrow 20">
                <a:extLst>
                  <a:ext uri="{FF2B5EF4-FFF2-40B4-BE49-F238E27FC236}">
                    <a16:creationId xmlns:a16="http://schemas.microsoft.com/office/drawing/2014/main" id="{EDD7F647-C7BE-6F4E-974D-BA0F721A3831}"/>
                  </a:ext>
                </a:extLst>
              </p:cNvPr>
              <p:cNvSpPr/>
              <p:nvPr/>
            </p:nvSpPr>
            <p:spPr>
              <a:xfrm>
                <a:off x="5758206" y="3033461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63C9888-E1E9-5949-A20D-281DA5A4FD47}"/>
                  </a:ext>
                </a:extLst>
              </p:cNvPr>
              <p:cNvSpPr/>
              <p:nvPr/>
            </p:nvSpPr>
            <p:spPr>
              <a:xfrm>
                <a:off x="3690497" y="2172403"/>
                <a:ext cx="2126437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r</a:t>
                </a:r>
                <a:r>
                  <a:rPr lang="en-US" sz="2800" dirty="0">
                    <a:solidFill>
                      <a:srgbClr val="000000"/>
                    </a:solidFill>
                    <a:effectLst/>
                    <a:ea typeface="Arial"/>
                  </a:rPr>
                  <a:t>egister r1</a:t>
                </a:r>
                <a:endParaRPr lang="en-US" sz="2800" dirty="0">
                  <a:solidFill>
                    <a:srgbClr val="000000"/>
                  </a:solidFill>
                  <a:effectLst/>
                  <a:latin typeface="Arial"/>
                  <a:ea typeface="Arial"/>
                </a:endParaRP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908A51-1861-5A4C-BBA7-3B6645067F26}"/>
                </a:ext>
              </a:extLst>
            </p:cNvPr>
            <p:cNvSpPr/>
            <p:nvPr/>
          </p:nvSpPr>
          <p:spPr>
            <a:xfrm>
              <a:off x="7763761" y="4003953"/>
              <a:ext cx="2126437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100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69FCDF5-B240-B647-B69D-357C1E8E9B2A}"/>
                </a:ext>
              </a:extLst>
            </p:cNvPr>
            <p:cNvSpPr txBox="1"/>
            <p:nvPr/>
          </p:nvSpPr>
          <p:spPr>
            <a:xfrm>
              <a:off x="7272953" y="3892727"/>
              <a:ext cx="3561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tx2"/>
                  </a:solidFill>
                </a:rPr>
                <a:t>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827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C938D27-F659-1640-B19E-DDC679C9BAB1}"/>
              </a:ext>
            </a:extLst>
          </p:cNvPr>
          <p:cNvSpPr txBox="1">
            <a:spLocks/>
          </p:cNvSpPr>
          <p:nvPr/>
        </p:nvSpPr>
        <p:spPr>
          <a:xfrm>
            <a:off x="2591045" y="4337795"/>
            <a:ext cx="6180849" cy="14578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r2, r3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r2 +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r1, 1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r1 – 1; or r1--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	r1, r2, 234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r2 + 234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dirty="0"/>
              <a:t>add/sub – Add or Subtract two integers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36931" y="2058266"/>
            <a:ext cx="6867630" cy="18236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+ constant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- constant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+ Rm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- Rm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86A6D9-2072-0048-B223-8F849D28FA8F}"/>
              </a:ext>
            </a:extLst>
          </p:cNvPr>
          <p:cNvGrpSpPr/>
          <p:nvPr/>
        </p:nvGrpSpPr>
        <p:grpSpPr>
          <a:xfrm>
            <a:off x="224481" y="597902"/>
            <a:ext cx="6081368" cy="1343783"/>
            <a:chOff x="464451" y="748523"/>
            <a:chExt cx="6081368" cy="1343783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5CEAD13-71C7-AA41-9B17-0E5E3E063C52}"/>
                </a:ext>
              </a:extLst>
            </p:cNvPr>
            <p:cNvGrpSpPr/>
            <p:nvPr/>
          </p:nvGrpSpPr>
          <p:grpSpPr>
            <a:xfrm>
              <a:off x="464451" y="748523"/>
              <a:ext cx="6081368" cy="1343783"/>
              <a:chOff x="209950" y="457200"/>
              <a:chExt cx="6081368" cy="1343783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71D108-E0AA-0848-860F-3E75D9FA65DD}"/>
                  </a:ext>
                </a:extLst>
              </p:cNvPr>
              <p:cNvSpPr/>
              <p:nvPr/>
            </p:nvSpPr>
            <p:spPr>
              <a:xfrm>
                <a:off x="209950" y="457200"/>
                <a:ext cx="6081368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FD77C54-05A5-744F-B9E9-544A67D5507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711849" y="931210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D21C892-7937-924F-9559-BD68A83B95F7}"/>
                  </a:ext>
                </a:extLst>
              </p:cNvPr>
              <p:cNvSpPr txBox="1"/>
              <p:nvPr/>
            </p:nvSpPr>
            <p:spPr>
              <a:xfrm>
                <a:off x="4017741" y="1300600"/>
                <a:ext cx="221086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 constant</a:t>
                </a: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B30B3D10-8B0D-8C41-A468-927BBDA3079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422347" y="982957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88FF6F6-4164-9A49-938D-A39E1A29C46C}"/>
                  </a:ext>
                </a:extLst>
              </p:cNvPr>
              <p:cNvSpPr txBox="1"/>
              <p:nvPr/>
            </p:nvSpPr>
            <p:spPr>
              <a:xfrm>
                <a:off x="1342217" y="1300600"/>
                <a:ext cx="1298885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E5BF2C-2629-C744-8B0D-78CF7823E491}"/>
                  </a:ext>
                </a:extLst>
              </p:cNvPr>
              <p:cNvSpPr txBox="1"/>
              <p:nvPr/>
            </p:nvSpPr>
            <p:spPr>
              <a:xfrm>
                <a:off x="291036" y="572258"/>
                <a:ext cx="1863180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add/sub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BB1A992-B4E5-E342-BDA8-AE16EC2AE411}"/>
                  </a:ext>
                </a:extLst>
              </p:cNvPr>
              <p:cNvSpPr txBox="1"/>
              <p:nvPr/>
            </p:nvSpPr>
            <p:spPr>
              <a:xfrm>
                <a:off x="2158398" y="576909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8C29FCD-938B-0642-8FE2-EA468EC551AE}"/>
                </a:ext>
              </a:extLst>
            </p:cNvPr>
            <p:cNvSpPr txBox="1"/>
            <p:nvPr/>
          </p:nvSpPr>
          <p:spPr>
            <a:xfrm>
              <a:off x="4078200" y="869929"/>
              <a:ext cx="668773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rot4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F681031-AD30-C54D-AB8A-D78530964807}"/>
                </a:ext>
              </a:extLst>
            </p:cNvPr>
            <p:cNvSpPr txBox="1"/>
            <p:nvPr/>
          </p:nvSpPr>
          <p:spPr>
            <a:xfrm>
              <a:off x="4742594" y="871069"/>
              <a:ext cx="853119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imm8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DC38710-D173-7840-8FBC-EDD4F1537E3C}"/>
                </a:ext>
              </a:extLst>
            </p:cNvPr>
            <p:cNvSpPr txBox="1"/>
            <p:nvPr/>
          </p:nvSpPr>
          <p:spPr>
            <a:xfrm>
              <a:off x="3249132" y="869956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26798A9-E40D-DF4F-AEB5-3FE580F41AF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661920" y="1229646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ED82A35-85C8-DA4D-A85A-A8032624032B}"/>
                </a:ext>
              </a:extLst>
            </p:cNvPr>
            <p:cNvSpPr txBox="1"/>
            <p:nvPr/>
          </p:nvSpPr>
          <p:spPr>
            <a:xfrm>
              <a:off x="2970649" y="1597274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375A415-3622-F943-997A-8F5251EE2268}"/>
              </a:ext>
            </a:extLst>
          </p:cNvPr>
          <p:cNvGrpSpPr/>
          <p:nvPr/>
        </p:nvGrpSpPr>
        <p:grpSpPr>
          <a:xfrm>
            <a:off x="6426697" y="597902"/>
            <a:ext cx="5555729" cy="1343783"/>
            <a:chOff x="6773348" y="748523"/>
            <a:chExt cx="5555729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6773348" y="748523"/>
              <a:ext cx="5555729" cy="1343783"/>
              <a:chOff x="209949" y="457200"/>
              <a:chExt cx="5555729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209949" y="457200"/>
                <a:ext cx="5555729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322931" y="996755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4144702" y="1361818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57EA164-2CEB-B847-B347-7CE5566231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448326" y="1044019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0C85C6A-7348-3B4F-BCCE-3CBC799DDF3B}"/>
                  </a:ext>
                </a:extLst>
              </p:cNvPr>
              <p:cNvSpPr txBox="1"/>
              <p:nvPr/>
            </p:nvSpPr>
            <p:spPr>
              <a:xfrm>
                <a:off x="1400975" y="1366146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379439" y="636559"/>
                <a:ext cx="1805351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add/sub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1EE205-B4DF-974F-9A33-AC5140B67A7F}"/>
                  </a:ext>
                </a:extLst>
              </p:cNvPr>
              <p:cNvSpPr txBox="1"/>
              <p:nvPr/>
            </p:nvSpPr>
            <p:spPr>
              <a:xfrm>
                <a:off x="2184377" y="637971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584009" y="931018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007417" y="1316548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9397096" y="1662411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10426516" y="940078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E448C78-1D13-D842-A09C-00D7A2EB2C0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A1603C5-EEAA-02B7-37C9-ABA711F2D19E}"/>
                  </a:ext>
                </a:extLst>
              </p14:cNvPr>
              <p14:cNvContentPartPr/>
              <p14:nvPr/>
            </p14:nvContentPartPr>
            <p14:xfrm>
              <a:off x="454320" y="2036880"/>
              <a:ext cx="11568240" cy="29631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A1603C5-EEAA-02B7-37C9-ABA711F2D19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4960" y="2027520"/>
                <a:ext cx="11586960" cy="298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581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3" grpId="0" uiExpand="1" build="p" animBg="1"/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92F77-5CE3-D54D-9371-4DCD46043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708" y="119576"/>
            <a:ext cx="4930235" cy="471589"/>
          </a:xfrm>
        </p:spPr>
        <p:txBody>
          <a:bodyPr/>
          <a:lstStyle/>
          <a:p>
            <a:r>
              <a:rPr lang="en-US" dirty="0"/>
              <a:t>Arm Core Floorplan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B8024A-D156-C65F-05F2-5F0E87DC6C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95707" y="620449"/>
            <a:ext cx="4930235" cy="545490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b="1" dirty="0"/>
              <a:t>Control:</a:t>
            </a:r>
            <a:r>
              <a:rPr lang="en-US" sz="1800" dirty="0"/>
              <a:t> Specifies the operation of the CPU</a:t>
            </a:r>
          </a:p>
          <a:p>
            <a:r>
              <a:rPr lang="en-US" sz="1800" b="1" dirty="0"/>
              <a:t>Register File: </a:t>
            </a:r>
            <a:r>
              <a:rPr lang="en-US" sz="1800" dirty="0"/>
              <a:t>Memory inside the CPU</a:t>
            </a:r>
          </a:p>
          <a:p>
            <a:pPr lvl="1"/>
            <a:r>
              <a:rPr lang="en-US" sz="1800" dirty="0"/>
              <a:t>Instructions reference these directly</a:t>
            </a:r>
          </a:p>
          <a:p>
            <a:r>
              <a:rPr lang="en-US" sz="1800" b="1" dirty="0"/>
              <a:t>ALU</a:t>
            </a:r>
            <a:r>
              <a:rPr lang="en-US" sz="1800" dirty="0"/>
              <a:t>: Arithmetic Logic Unit: Arithmetic and bitwise hardware (on the bits)</a:t>
            </a:r>
          </a:p>
          <a:p>
            <a:r>
              <a:rPr lang="en-US" sz="1800" b="1" dirty="0"/>
              <a:t>Barrel shifter: </a:t>
            </a:r>
            <a:r>
              <a:rPr lang="en-US" sz="1800" dirty="0"/>
              <a:t>(shifts bits in a register during instruction execution - Later)</a:t>
            </a:r>
          </a:p>
          <a:p>
            <a:r>
              <a:rPr lang="en-US" sz="1800" b="1" dirty="0"/>
              <a:t>Instruction Decode: </a:t>
            </a:r>
            <a:r>
              <a:rPr lang="en-US" sz="1800" dirty="0"/>
              <a:t>Interprets the the bits in an instruction to determine what the instruction means</a:t>
            </a:r>
          </a:p>
          <a:p>
            <a:r>
              <a:rPr lang="en-US" sz="1800" b="1" dirty="0"/>
              <a:t>Register Decode: </a:t>
            </a:r>
            <a:r>
              <a:rPr lang="en-US" sz="1800" dirty="0"/>
              <a:t>controls the registers in during instruction execution</a:t>
            </a:r>
          </a:p>
          <a:p>
            <a:r>
              <a:rPr lang="en-US" sz="1800" b="1" dirty="0"/>
              <a:t>Address and Data: </a:t>
            </a:r>
            <a:r>
              <a:rPr lang="en-US" sz="1800" dirty="0"/>
              <a:t>Interface to external RAM (like memory </a:t>
            </a:r>
            <a:r>
              <a:rPr lang="en-US" sz="1800" dirty="0" err="1"/>
              <a:t>dimms</a:t>
            </a:r>
            <a:r>
              <a:rPr lang="en-US" sz="1800" dirty="0"/>
              <a:t>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983776-5130-F74B-A8F5-193F98645E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5943" y="0"/>
            <a:ext cx="6866964" cy="68261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6940BD-42CC-6D47-911F-9D88B9A1A1AF}"/>
              </a:ext>
            </a:extLst>
          </p:cNvPr>
          <p:cNvSpPr txBox="1"/>
          <p:nvPr/>
        </p:nvSpPr>
        <p:spPr>
          <a:xfrm>
            <a:off x="1594839" y="6133297"/>
            <a:ext cx="3377848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Single core </a:t>
            </a:r>
            <a:r>
              <a:rPr lang="en-US" b="1" i="1" dirty="0">
                <a:solidFill>
                  <a:schemeClr val="accent1"/>
                </a:solidFill>
              </a:rPr>
              <a:t>arm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die </a:t>
            </a:r>
            <a:r>
              <a:rPr lang="en-US" b="1" i="1" dirty="0">
                <a:solidFill>
                  <a:schemeClr val="accent1"/>
                </a:solidFill>
              </a:rPr>
              <a:t>Floorplan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32818DA2-4C15-094A-9DF6-6124B770BA73}"/>
              </a:ext>
            </a:extLst>
          </p:cNvPr>
          <p:cNvSpPr/>
          <p:nvPr/>
        </p:nvSpPr>
        <p:spPr>
          <a:xfrm>
            <a:off x="4972687" y="6180727"/>
            <a:ext cx="696603" cy="2744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03307B-E04C-664C-9E17-F0FE0B01F2A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7226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B3F6-9EED-2247-B534-40D364C98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82" y="-25998"/>
            <a:ext cx="10515600" cy="715294"/>
          </a:xfrm>
        </p:spPr>
        <p:txBody>
          <a:bodyPr/>
          <a:lstStyle/>
          <a:p>
            <a:r>
              <a:rPr lang="en-US" dirty="0"/>
              <a:t>Writing a Sequence of Add &amp; Subtract Instructions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06D1DA-05BA-B049-A6A9-81AAF8DE098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33367" y="795347"/>
            <a:ext cx="5256696" cy="381424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You need to perform the following sequence of integer adds/subtracts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宋体" charset="0"/>
                <a:cs typeface="宋体" charset="0"/>
              </a:rPr>
              <a:t>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 = b + c + d - e;</a:t>
            </a:r>
          </a:p>
          <a:p>
            <a:r>
              <a:rPr lang="en-US" sz="2000" dirty="0">
                <a:ea typeface="宋体" charset="0"/>
                <a:cs typeface="宋体" charset="0"/>
              </a:rPr>
              <a:t>Since ARM uses a </a:t>
            </a:r>
            <a:r>
              <a:rPr lang="en-US" sz="2000" dirty="0">
                <a:solidFill>
                  <a:srgbClr val="2C895B"/>
                </a:solidFill>
                <a:ea typeface="宋体" charset="0"/>
                <a:cs typeface="宋体" charset="0"/>
              </a:rPr>
              <a:t>three-operand instruction</a:t>
            </a:r>
            <a:r>
              <a:rPr lang="en-US" sz="2000" dirty="0">
                <a:ea typeface="宋体" charset="0"/>
                <a:cs typeface="宋体" charset="0"/>
              </a:rPr>
              <a:t> set, </a:t>
            </a:r>
            <a:r>
              <a:rPr lang="en-US" sz="2000" dirty="0">
                <a:solidFill>
                  <a:srgbClr val="0070C0"/>
                </a:solidFill>
                <a:ea typeface="宋体" charset="0"/>
                <a:cs typeface="宋体" charset="0"/>
              </a:rPr>
              <a:t>you can only operate on </a:t>
            </a:r>
            <a:r>
              <a:rPr lang="en-US" sz="2000" dirty="0">
                <a:solidFill>
                  <a:srgbClr val="C00000"/>
                </a:solidFill>
                <a:ea typeface="宋体" charset="0"/>
                <a:cs typeface="宋体" charset="0"/>
              </a:rPr>
              <a:t>two operands </a:t>
            </a:r>
            <a:r>
              <a:rPr lang="en-US" sz="2000" dirty="0">
                <a:solidFill>
                  <a:srgbClr val="0070C0"/>
                </a:solidFill>
                <a:ea typeface="宋体" charset="0"/>
                <a:cs typeface="宋体" charset="0"/>
              </a:rPr>
              <a:t>at a time</a:t>
            </a:r>
          </a:p>
          <a:p>
            <a:r>
              <a:rPr lang="en-US" sz="2000" dirty="0">
                <a:ea typeface="宋体" charset="0"/>
                <a:cs typeface="宋体" charset="0"/>
              </a:rPr>
              <a:t>So, you need to use </a:t>
            </a:r>
            <a:r>
              <a:rPr lang="en-US" sz="2000" dirty="0">
                <a:solidFill>
                  <a:srgbClr val="0070C0"/>
                </a:solidFill>
                <a:ea typeface="宋体" charset="0"/>
                <a:cs typeface="宋体" charset="0"/>
              </a:rPr>
              <a:t>one register as an </a:t>
            </a:r>
            <a:r>
              <a:rPr lang="en-US" sz="2000" b="1" dirty="0">
                <a:solidFill>
                  <a:srgbClr val="0070C0"/>
                </a:solidFill>
                <a:ea typeface="宋体" charset="0"/>
                <a:cs typeface="宋体" charset="0"/>
              </a:rPr>
              <a:t>accumulator</a:t>
            </a:r>
            <a:r>
              <a:rPr lang="en-US" sz="2000" dirty="0">
                <a:ea typeface="宋体" charset="0"/>
                <a:cs typeface="宋体" charset="0"/>
              </a:rPr>
              <a:t> and create </a:t>
            </a:r>
            <a:r>
              <a:rPr lang="en-US" sz="2000" b="1" dirty="0">
                <a:solidFill>
                  <a:srgbClr val="0070C0"/>
                </a:solidFill>
                <a:ea typeface="宋体" charset="0"/>
                <a:cs typeface="宋体" charset="0"/>
              </a:rPr>
              <a:t>a sequence of add instructions</a:t>
            </a:r>
            <a:r>
              <a:rPr lang="en-US" sz="2000" dirty="0">
                <a:ea typeface="宋体" charset="0"/>
                <a:cs typeface="宋体" charset="0"/>
              </a:rPr>
              <a:t> to build up the solution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539482-2110-BF4D-9345-114C7A89C49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569182" y="689296"/>
            <a:ext cx="4521200" cy="257865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  = b  + c  + d  - e;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r1 + r2 + r3 – r4;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((r1 + r2) + r3) – r4;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r1 + r2;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r0 + r3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r0 – r4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74F7DA-BC11-314B-9FF1-8F73D31952AA}"/>
              </a:ext>
            </a:extLst>
          </p:cNvPr>
          <p:cNvSpPr txBox="1"/>
          <p:nvPr/>
        </p:nvSpPr>
        <p:spPr>
          <a:xfrm>
            <a:off x="1613957" y="4715643"/>
            <a:ext cx="3078956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75579D43-FB7D-D640-9EAF-726F00A8149F}"/>
              </a:ext>
            </a:extLst>
          </p:cNvPr>
          <p:cNvSpPr txBox="1">
            <a:spLocks/>
          </p:cNvSpPr>
          <p:nvPr/>
        </p:nvSpPr>
        <p:spPr>
          <a:xfrm>
            <a:off x="7281091" y="4867013"/>
            <a:ext cx="3021858" cy="9180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 =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b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+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c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) – 5;</a:t>
            </a:r>
            <a:endParaRPr lang="en-US" sz="1200" dirty="0">
              <a:latin typeface="Consolas" panose="020B0609020204030204" pitchFamily="49" charset="0"/>
              <a:ea typeface="宋体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+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) – 5;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DCF37-A5D0-DD42-8D80-5037AC1024B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B4D9DE9-1E96-8508-EFDB-91A7C80CDBA6}"/>
              </a:ext>
            </a:extLst>
          </p:cNvPr>
          <p:cNvSpPr txBox="1">
            <a:spLocks/>
          </p:cNvSpPr>
          <p:nvPr/>
        </p:nvSpPr>
        <p:spPr>
          <a:xfrm>
            <a:off x="6569182" y="3314803"/>
            <a:ext cx="4521200" cy="12509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r1, r2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r0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, r3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r0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, r4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8000528F-62B3-12D8-1837-110A1AE065E6}"/>
              </a:ext>
            </a:extLst>
          </p:cNvPr>
          <p:cNvSpPr txBox="1">
            <a:spLocks/>
          </p:cNvSpPr>
          <p:nvPr/>
        </p:nvSpPr>
        <p:spPr>
          <a:xfrm>
            <a:off x="7270931" y="5884797"/>
            <a:ext cx="3078956" cy="8086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r1, r2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r0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, 5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08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build="p" animBg="1"/>
      <p:bldP spid="9" grpId="0" animBg="1"/>
      <p:bldP spid="25" grpId="0" animBg="1"/>
      <p:bldP spid="7" grpId="0"/>
      <p:bldP spid="8" grpId="0" uiExpand="1" build="p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22" y="148058"/>
            <a:ext cx="11658121" cy="440185"/>
          </a:xfrm>
        </p:spPr>
        <p:txBody>
          <a:bodyPr/>
          <a:lstStyle/>
          <a:p>
            <a:r>
              <a:rPr lang="en-US" dirty="0"/>
              <a:t>Line Layout in an Arm Assembly Source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5504" y="2784387"/>
            <a:ext cx="11379446" cy="360370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/>
              <a:t>Assembly language source text files are </a:t>
            </a:r>
            <a:r>
              <a:rPr lang="en-US" sz="2000" b="1" dirty="0">
                <a:solidFill>
                  <a:srgbClr val="0070C0"/>
                </a:solidFill>
              </a:rPr>
              <a:t>line oriented</a:t>
            </a:r>
            <a:r>
              <a:rPr lang="en-US" sz="2000" dirty="0">
                <a:solidFill>
                  <a:srgbClr val="0070C0"/>
                </a:solidFill>
              </a:rPr>
              <a:t> (each ending in a '\n')</a:t>
            </a:r>
          </a:p>
          <a:p>
            <a:r>
              <a:rPr lang="en-US" sz="2000" b="1" dirty="0">
                <a:solidFill>
                  <a:srgbClr val="2C895B"/>
                </a:solidFill>
              </a:rPr>
              <a:t>Each line represents </a:t>
            </a:r>
            <a:r>
              <a:rPr lang="en-US" sz="2000" dirty="0">
                <a:solidFill>
                  <a:schemeClr val="tx2"/>
                </a:solidFill>
              </a:rPr>
              <a:t>a </a:t>
            </a:r>
            <a:r>
              <a:rPr lang="en-US" sz="2000" b="1" dirty="0">
                <a:solidFill>
                  <a:srgbClr val="C00000"/>
                </a:solidFill>
              </a:rPr>
              <a:t>starting address in memory </a:t>
            </a:r>
            <a:r>
              <a:rPr lang="en-US" sz="2000" dirty="0">
                <a:solidFill>
                  <a:schemeClr val="tx2"/>
                </a:solidFill>
              </a:rPr>
              <a:t>and does </a:t>
            </a:r>
            <a:r>
              <a:rPr lang="en-US" sz="2000" b="1" dirty="0">
                <a:solidFill>
                  <a:srgbClr val="0070C0"/>
                </a:solidFill>
              </a:rPr>
              <a:t>one</a:t>
            </a:r>
            <a:r>
              <a:rPr lang="en-US" sz="2000" dirty="0">
                <a:solidFill>
                  <a:srgbClr val="0070C0"/>
                </a:solidFill>
              </a:rPr>
              <a:t> of</a:t>
            </a:r>
            <a:r>
              <a:rPr lang="en-US" sz="2000" dirty="0">
                <a:solidFill>
                  <a:srgbClr val="C00000"/>
                </a:solidFill>
              </a:rPr>
              <a:t>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Specifies the </a:t>
            </a:r>
            <a:r>
              <a:rPr lang="en-US" sz="2000" dirty="0">
                <a:solidFill>
                  <a:srgbClr val="2C895B"/>
                </a:solidFill>
              </a:rPr>
              <a:t>contents of memory for a </a:t>
            </a:r>
            <a:r>
              <a:rPr lang="en-US" sz="2000" dirty="0">
                <a:solidFill>
                  <a:srgbClr val="C00000"/>
                </a:solidFill>
              </a:rPr>
              <a:t>variable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(segments containing data)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Specifies the </a:t>
            </a:r>
            <a:r>
              <a:rPr lang="en-US" sz="2000" dirty="0">
                <a:solidFill>
                  <a:srgbClr val="2C895B"/>
                </a:solidFill>
              </a:rPr>
              <a:t>contents of memory for an </a:t>
            </a:r>
            <a:r>
              <a:rPr lang="en-US" sz="2000" dirty="0">
                <a:solidFill>
                  <a:srgbClr val="C00000"/>
                </a:solidFill>
              </a:rPr>
              <a:t>instruction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(text segment)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b="1" dirty="0">
                <a:solidFill>
                  <a:srgbClr val="2C895B"/>
                </a:solidFill>
              </a:rPr>
              <a:t>Assembler directives </a:t>
            </a:r>
            <a:r>
              <a:rPr lang="en-US" sz="2000" dirty="0">
                <a:solidFill>
                  <a:srgbClr val="F37440"/>
                </a:solidFill>
              </a:rPr>
              <a:t>tell the assembler to do something (</a:t>
            </a:r>
            <a:r>
              <a:rPr lang="en-US" sz="2000" dirty="0">
                <a:solidFill>
                  <a:schemeClr val="tx2"/>
                </a:solidFill>
              </a:rPr>
              <a:t>for example, change label scope, define a macro, etc.</a:t>
            </a:r>
            <a:r>
              <a:rPr lang="en-US" sz="2000" dirty="0">
                <a:solidFill>
                  <a:srgbClr val="F37440"/>
                </a:solidFill>
              </a:rPr>
              <a:t>)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that </a:t>
            </a:r>
            <a:r>
              <a:rPr lang="en-US" sz="2000" dirty="0">
                <a:solidFill>
                  <a:srgbClr val="C00000"/>
                </a:solidFill>
              </a:rPr>
              <a:t>does not allocate memory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Each line </a:t>
            </a:r>
            <a:r>
              <a:rPr lang="en-US" sz="2000" dirty="0"/>
              <a:t>is </a:t>
            </a:r>
            <a:r>
              <a:rPr lang="en-US" sz="2000" b="1" dirty="0">
                <a:solidFill>
                  <a:schemeClr val="accent5"/>
                </a:solidFill>
              </a:rPr>
              <a:t>organized </a:t>
            </a:r>
            <a:r>
              <a:rPr lang="en-US" sz="2000" b="1" dirty="0"/>
              <a:t>into</a:t>
            </a:r>
            <a:r>
              <a:rPr lang="en-US" sz="2000" b="1" dirty="0">
                <a:solidFill>
                  <a:schemeClr val="accent5"/>
                </a:solidFill>
              </a:rPr>
              <a:t> up to four </a:t>
            </a:r>
            <a:r>
              <a:rPr lang="en-US" sz="2000" b="1" u="sng" dirty="0">
                <a:solidFill>
                  <a:schemeClr val="accent5"/>
                </a:solidFill>
              </a:rPr>
              <a:t>columns</a:t>
            </a:r>
            <a:r>
              <a:rPr lang="en-US" sz="2000" b="1" dirty="0">
                <a:solidFill>
                  <a:schemeClr val="accent5"/>
                </a:solidFill>
              </a:rPr>
              <a:t> 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Not every column is used </a:t>
            </a:r>
            <a:r>
              <a:rPr lang="en-US" sz="2000" dirty="0"/>
              <a:t>on each line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Not every line </a:t>
            </a:r>
            <a:r>
              <a:rPr lang="en-US" sz="2000" dirty="0"/>
              <a:t>will result in </a:t>
            </a:r>
            <a:r>
              <a:rPr lang="en-US" sz="2000" dirty="0">
                <a:solidFill>
                  <a:srgbClr val="2C895B"/>
                </a:solidFill>
              </a:rPr>
              <a:t>memory being allocated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F15FB3-73BE-BF4A-9AAE-299EADE44E44}"/>
              </a:ext>
            </a:extLst>
          </p:cNvPr>
          <p:cNvSpPr/>
          <p:nvPr/>
        </p:nvSpPr>
        <p:spPr bwMode="auto">
          <a:xfrm>
            <a:off x="1941647" y="1122326"/>
            <a:ext cx="8197776" cy="47505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label:  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operation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operand(s) 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comments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C801A7-96FA-0945-9555-3F93DB681ED9}"/>
              </a:ext>
            </a:extLst>
          </p:cNvPr>
          <p:cNvGrpSpPr/>
          <p:nvPr/>
        </p:nvGrpSpPr>
        <p:grpSpPr>
          <a:xfrm>
            <a:off x="3243737" y="1620835"/>
            <a:ext cx="569387" cy="720945"/>
            <a:chOff x="2725206" y="809171"/>
            <a:chExt cx="569387" cy="72094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B7E5EC-C9F7-5C4A-A6C8-07C0D69352AB}"/>
                </a:ext>
              </a:extLst>
            </p:cNvPr>
            <p:cNvSpPr txBox="1"/>
            <p:nvPr/>
          </p:nvSpPr>
          <p:spPr>
            <a:xfrm>
              <a:off x="2725206" y="1130006"/>
              <a:ext cx="5693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tab</a:t>
              </a:r>
            </a:p>
          </p:txBody>
        </p:sp>
        <p:sp>
          <p:nvSpPr>
            <p:cNvPr id="3" name="Up Arrow 2">
              <a:extLst>
                <a:ext uri="{FF2B5EF4-FFF2-40B4-BE49-F238E27FC236}">
                  <a16:creationId xmlns:a16="http://schemas.microsoft.com/office/drawing/2014/main" id="{0DB671EC-9253-FE41-9435-DC3008ADB3B0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90B6F50-CD6E-4A41-BF27-601280BBECFE}"/>
              </a:ext>
            </a:extLst>
          </p:cNvPr>
          <p:cNvGrpSpPr/>
          <p:nvPr/>
        </p:nvGrpSpPr>
        <p:grpSpPr>
          <a:xfrm>
            <a:off x="4549206" y="1499923"/>
            <a:ext cx="1636987" cy="707225"/>
            <a:chOff x="2191405" y="809171"/>
            <a:chExt cx="1636987" cy="7072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0C63AE-3416-7741-ADE3-125DDC10F021}"/>
                </a:ext>
              </a:extLst>
            </p:cNvPr>
            <p:cNvSpPr txBox="1"/>
            <p:nvPr/>
          </p:nvSpPr>
          <p:spPr>
            <a:xfrm>
              <a:off x="2191405" y="1116286"/>
              <a:ext cx="16369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white space</a:t>
              </a: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F44286AD-A712-1D45-B37C-FD843C419AE6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6A1696-84AE-6349-BE29-A4A9A432979D}"/>
              </a:ext>
            </a:extLst>
          </p:cNvPr>
          <p:cNvGrpSpPr/>
          <p:nvPr/>
        </p:nvGrpSpPr>
        <p:grpSpPr>
          <a:xfrm>
            <a:off x="6447611" y="1564536"/>
            <a:ext cx="1636987" cy="707225"/>
            <a:chOff x="2191405" y="809171"/>
            <a:chExt cx="1636987" cy="7072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F06D98-E8C2-D64B-83FD-E9398A88F755}"/>
                </a:ext>
              </a:extLst>
            </p:cNvPr>
            <p:cNvSpPr txBox="1"/>
            <p:nvPr/>
          </p:nvSpPr>
          <p:spPr>
            <a:xfrm>
              <a:off x="2191405" y="1116286"/>
              <a:ext cx="16369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white space</a:t>
              </a:r>
            </a:p>
          </p:txBody>
        </p:sp>
        <p:sp>
          <p:nvSpPr>
            <p:cNvPr id="14" name="Up Arrow 13">
              <a:extLst>
                <a:ext uri="{FF2B5EF4-FFF2-40B4-BE49-F238E27FC236}">
                  <a16:creationId xmlns:a16="http://schemas.microsoft.com/office/drawing/2014/main" id="{4BE7FFB5-74CD-334C-BA8F-BD191ADA7F33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16EA4E0-E90D-4D4F-9403-601DF707E1B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69E09-2D51-F287-F551-C4502D99F024}"/>
              </a:ext>
            </a:extLst>
          </p:cNvPr>
          <p:cNvSpPr txBox="1"/>
          <p:nvPr/>
        </p:nvSpPr>
        <p:spPr>
          <a:xfrm>
            <a:off x="1941647" y="588243"/>
            <a:ext cx="7399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column 1	column 2	column 3	     column 4</a:t>
            </a:r>
          </a:p>
        </p:txBody>
      </p:sp>
    </p:spTree>
    <p:extLst>
      <p:ext uri="{BB962C8B-B14F-4D97-AF65-F5344CB8AC3E}">
        <p14:creationId xmlns:p14="http://schemas.microsoft.com/office/powerpoint/2010/main" val="86275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22" y="148058"/>
            <a:ext cx="11658121" cy="440185"/>
          </a:xfrm>
        </p:spPr>
        <p:txBody>
          <a:bodyPr/>
          <a:lstStyle/>
          <a:p>
            <a:r>
              <a:rPr lang="en-US" dirty="0"/>
              <a:t>Labels in Arm Assembly - 1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6639" y="3119199"/>
            <a:ext cx="10308270" cy="353364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354012" indent="-342900">
              <a:buFont typeface="+mj-lt"/>
              <a:buAutoNum type="arabicPeriod"/>
            </a:pPr>
            <a:r>
              <a:rPr lang="en-US" sz="2000" b="1" dirty="0">
                <a:solidFill>
                  <a:srgbClr val="00B050"/>
                </a:solidFill>
              </a:rPr>
              <a:t>Labels</a:t>
            </a:r>
            <a:r>
              <a:rPr lang="en-US" sz="2000" dirty="0"/>
              <a:t> (optional); starts in column 1 (often on a line by itself ABOVE the "operation")</a:t>
            </a:r>
          </a:p>
          <a:p>
            <a:pPr lvl="1"/>
            <a:r>
              <a:rPr lang="en-US" sz="2000" b="1" u="sng" dirty="0">
                <a:solidFill>
                  <a:srgbClr val="C00000"/>
                </a:solidFill>
              </a:rPr>
              <a:t>Only</a:t>
            </a:r>
            <a:r>
              <a:rPr lang="en-US" sz="2000" b="1" dirty="0">
                <a:solidFill>
                  <a:srgbClr val="C00000"/>
                </a:solidFill>
              </a:rPr>
              <a:t> put a label on a line </a:t>
            </a:r>
            <a:r>
              <a:rPr lang="en-US" sz="2000" dirty="0"/>
              <a:t>when you need to </a:t>
            </a:r>
            <a:r>
              <a:rPr lang="en-US" sz="2000" dirty="0">
                <a:solidFill>
                  <a:srgbClr val="0070C0"/>
                </a:solidFill>
              </a:rPr>
              <a:t>associate</a:t>
            </a:r>
            <a:r>
              <a:rPr lang="en-US" sz="2000" dirty="0"/>
              <a:t> a </a:t>
            </a:r>
            <a:r>
              <a:rPr lang="en-US" sz="2000" dirty="0">
                <a:solidFill>
                  <a:srgbClr val="2C895B"/>
                </a:solidFill>
              </a:rPr>
              <a:t>name (a global variable, a function name, a loop/ branch target, etc.)</a:t>
            </a:r>
            <a:r>
              <a:rPr lang="en-US" sz="2000" dirty="0"/>
              <a:t> to that </a:t>
            </a:r>
            <a:r>
              <a:rPr lang="en-US" sz="2000" dirty="0">
                <a:solidFill>
                  <a:srgbClr val="F37440"/>
                </a:solidFill>
              </a:rPr>
              <a:t>line's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location in memory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You then </a:t>
            </a:r>
            <a:r>
              <a:rPr lang="en-US" sz="2000" dirty="0">
                <a:solidFill>
                  <a:srgbClr val="2C895B"/>
                </a:solidFill>
              </a:rPr>
              <a:t>refer to the address </a:t>
            </a:r>
            <a:r>
              <a:rPr lang="en-US" sz="2000" b="1" dirty="0">
                <a:solidFill>
                  <a:srgbClr val="C00000"/>
                </a:solidFill>
              </a:rPr>
              <a:t>by name </a:t>
            </a:r>
            <a:r>
              <a:rPr lang="en-US" sz="2000" dirty="0">
                <a:solidFill>
                  <a:schemeClr val="tx2"/>
                </a:solidFill>
              </a:rPr>
              <a:t>in an </a:t>
            </a:r>
            <a:r>
              <a:rPr lang="en-US" sz="2000" dirty="0">
                <a:solidFill>
                  <a:srgbClr val="C00000"/>
                </a:solidFill>
              </a:rPr>
              <a:t>instruction</a:t>
            </a:r>
          </a:p>
          <a:p>
            <a:pPr marL="354012" indent="-342900">
              <a:buFont typeface="+mj-lt"/>
              <a:buAutoNum type="arabicPeriod"/>
            </a:pPr>
            <a:r>
              <a:rPr lang="en-US" sz="2000" b="1" dirty="0">
                <a:solidFill>
                  <a:srgbClr val="7030A0"/>
                </a:solidFill>
              </a:rPr>
              <a:t>Operation type 1</a:t>
            </a:r>
            <a:r>
              <a:rPr lang="en-US" sz="2000" dirty="0">
                <a:solidFill>
                  <a:srgbClr val="0070C0"/>
                </a:solidFill>
              </a:rPr>
              <a:t>: </a:t>
            </a:r>
            <a:r>
              <a:rPr lang="en-US" sz="2000" b="1" dirty="0"/>
              <a:t>assembler directives </a:t>
            </a:r>
            <a:r>
              <a:rPr lang="en-US" sz="2000" dirty="0"/>
              <a:t>(all start with a period e.g.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.word </a:t>
            </a:r>
            <a:r>
              <a:rPr lang="en-US" sz="2000" dirty="0"/>
              <a:t>)</a:t>
            </a:r>
          </a:p>
          <a:p>
            <a:pPr marL="354012" indent="-342900">
              <a:buFont typeface="+mj-lt"/>
              <a:buAutoNum type="arabicPeriod"/>
            </a:pPr>
            <a:r>
              <a:rPr lang="en-US" sz="2000" b="1" dirty="0">
                <a:solidFill>
                  <a:srgbClr val="7030A0"/>
                </a:solidFill>
              </a:rPr>
              <a:t>Operation Type 2</a:t>
            </a:r>
            <a:r>
              <a:rPr lang="en-US" sz="2000" dirty="0">
                <a:solidFill>
                  <a:srgbClr val="0070C0"/>
                </a:solidFill>
              </a:rPr>
              <a:t>: assembly language </a:t>
            </a:r>
            <a:r>
              <a:rPr lang="en-US" sz="2000" b="1" dirty="0"/>
              <a:t>instructions</a:t>
            </a:r>
            <a:endParaRPr lang="en-US" sz="2000" dirty="0"/>
          </a:p>
          <a:p>
            <a:pPr marL="354012" indent="-342900">
              <a:buFont typeface="+mj-lt"/>
              <a:buAutoNum type="arabicPeriod"/>
            </a:pPr>
            <a:r>
              <a:rPr lang="en-US" sz="2000" b="1" dirty="0">
                <a:solidFill>
                  <a:srgbClr val="F37440"/>
                </a:solidFill>
              </a:rPr>
              <a:t>Zero or more operands </a:t>
            </a:r>
            <a:r>
              <a:rPr lang="en-US" sz="2000" dirty="0"/>
              <a:t>as required by the instruction or assembler directive</a:t>
            </a:r>
          </a:p>
          <a:p>
            <a:pPr marL="354012" indent="-342900"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Comments:</a:t>
            </a:r>
            <a:r>
              <a:rPr lang="en-US" sz="2000" dirty="0"/>
              <a:t> C and C++ style; also @ in the place of a C++ comment //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E07DF-1A56-7B45-8E2C-5BF195ADFDB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4CDB807-C924-3049-99D9-CE09DE2EBF7F}"/>
              </a:ext>
            </a:extLst>
          </p:cNvPr>
          <p:cNvSpPr/>
          <p:nvPr/>
        </p:nvSpPr>
        <p:spPr bwMode="auto">
          <a:xfrm>
            <a:off x="407730" y="585549"/>
            <a:ext cx="11126088" cy="253365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label: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operation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operand(s) 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comment</a:t>
            </a:r>
            <a:endParaRPr lang="en-US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  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assembler directive below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	  .word 5			   /* define a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5; */</a:t>
            </a:r>
            <a:endParaRPr lang="en-US" sz="1600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</a:p>
          <a:p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instruction example below */</a:t>
            </a:r>
          </a:p>
          <a:p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add	   r1   r2, r3	    // add the values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4F0E305-48C8-99DF-EFE7-FB5F375D5F0B}"/>
                  </a:ext>
                </a:extLst>
              </p14:cNvPr>
              <p14:cNvContentPartPr/>
              <p14:nvPr/>
            </p14:nvContentPartPr>
            <p14:xfrm>
              <a:off x="541080" y="1845000"/>
              <a:ext cx="3506760" cy="751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4F0E305-48C8-99DF-EFE7-FB5F375D5F0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720" y="1835640"/>
                <a:ext cx="3525480" cy="77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135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956" y="144208"/>
            <a:ext cx="10528529" cy="440185"/>
          </a:xfrm>
        </p:spPr>
        <p:txBody>
          <a:bodyPr/>
          <a:lstStyle/>
          <a:p>
            <a:r>
              <a:rPr lang="en-US" dirty="0"/>
              <a:t>Labels in Arm Assembly - 2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26405" y="3386291"/>
            <a:ext cx="10257127" cy="341895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Remember, a </a:t>
            </a:r>
            <a:r>
              <a:rPr lang="en-US" sz="2000" dirty="0">
                <a:solidFill>
                  <a:srgbClr val="2C895B"/>
                </a:solidFill>
              </a:rPr>
              <a:t>Label</a:t>
            </a:r>
            <a:r>
              <a:rPr lang="en-US" sz="2000" dirty="0">
                <a:solidFill>
                  <a:srgbClr val="0070C0"/>
                </a:solidFill>
              </a:rPr>
              <a:t> associates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2"/>
                </a:solidFill>
              </a:rPr>
              <a:t>a</a:t>
            </a:r>
            <a:r>
              <a:rPr lang="en-US" sz="2000" dirty="0">
                <a:solidFill>
                  <a:srgbClr val="2C895B"/>
                </a:solidFill>
              </a:rPr>
              <a:t> name </a:t>
            </a:r>
            <a:r>
              <a:rPr lang="en-US" sz="2000" dirty="0">
                <a:solidFill>
                  <a:schemeClr val="tx2"/>
                </a:solidFill>
              </a:rPr>
              <a:t>with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rgbClr val="F37440"/>
                </a:solidFill>
              </a:rPr>
              <a:t>memory location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B050"/>
                </a:solidFill>
              </a:rPr>
              <a:t>Regular Label:</a:t>
            </a:r>
          </a:p>
          <a:p>
            <a:pPr lvl="1"/>
            <a:r>
              <a:rPr lang="en-US" sz="2000" dirty="0"/>
              <a:t>Used with a </a:t>
            </a:r>
            <a:r>
              <a:rPr lang="en-US" sz="2000" dirty="0">
                <a:solidFill>
                  <a:srgbClr val="C00000"/>
                </a:solidFill>
              </a:rPr>
              <a:t>Function name </a:t>
            </a:r>
            <a:r>
              <a:rPr lang="en-US" sz="2000" dirty="0"/>
              <a:t>(label) </a:t>
            </a:r>
            <a:r>
              <a:rPr lang="en-US" sz="2000" dirty="0">
                <a:solidFill>
                  <a:srgbClr val="2C895B"/>
                </a:solidFill>
              </a:rPr>
              <a:t>or</a:t>
            </a:r>
            <a:r>
              <a:rPr lang="en-US" sz="2000" dirty="0"/>
              <a:t> all </a:t>
            </a:r>
            <a:r>
              <a:rPr lang="en-US" sz="2000" dirty="0">
                <a:solidFill>
                  <a:srgbClr val="C00000"/>
                </a:solidFill>
              </a:rPr>
              <a:t>static variables </a:t>
            </a:r>
            <a:r>
              <a:rPr lang="en-US" sz="2000" dirty="0"/>
              <a:t>in any of the data segments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B050"/>
                </a:solidFill>
              </a:rPr>
              <a:t>Local Label: </a:t>
            </a:r>
            <a:r>
              <a:rPr lang="en-US" sz="2000" dirty="0"/>
              <a:t>Name starts with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 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local label prefix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) only usable in the same file</a:t>
            </a:r>
            <a:endParaRPr lang="en-US" sz="2000" dirty="0">
              <a:solidFill>
                <a:srgbClr val="00B050"/>
              </a:solidFill>
            </a:endParaRP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rgbClr val="C00000"/>
                </a:solidFill>
              </a:rPr>
              <a:t>Targets for </a:t>
            </a:r>
          </a:p>
          <a:p>
            <a:pPr marL="1147762" lvl="2" indent="-457200">
              <a:buFont typeface="+mj-lt"/>
              <a:buAutoNum type="alphaLcParenR"/>
            </a:pPr>
            <a:r>
              <a:rPr lang="en-US" sz="1800" dirty="0">
                <a:solidFill>
                  <a:srgbClr val="0070C0"/>
                </a:solidFill>
              </a:rPr>
              <a:t>branches: if switch, </a:t>
            </a:r>
            <a:r>
              <a:rPr lang="en-US" sz="1800" dirty="0" err="1">
                <a:solidFill>
                  <a:srgbClr val="0070C0"/>
                </a:solidFill>
              </a:rPr>
              <a:t>goto</a:t>
            </a:r>
            <a:r>
              <a:rPr lang="en-US" sz="1800" dirty="0">
                <a:solidFill>
                  <a:srgbClr val="0070C0"/>
                </a:solidFill>
              </a:rPr>
              <a:t>, break, continue, </a:t>
            </a:r>
          </a:p>
          <a:p>
            <a:pPr marL="1147762" lvl="2" indent="-457200">
              <a:buFont typeface="+mj-lt"/>
              <a:buAutoNum type="alphaLcParenR"/>
            </a:pPr>
            <a:r>
              <a:rPr lang="en-US" sz="1800" dirty="0">
                <a:solidFill>
                  <a:srgbClr val="0070C0"/>
                </a:solidFill>
              </a:rPr>
              <a:t>loops: for, while, do-while</a:t>
            </a:r>
            <a:endParaRPr lang="en-US" sz="1800" dirty="0"/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rgbClr val="2C895B"/>
                </a:solidFill>
              </a:rPr>
              <a:t>Anonymous variables </a:t>
            </a:r>
            <a:r>
              <a:rPr lang="en-US" sz="2000" dirty="0"/>
              <a:t>(the address of </a:t>
            </a:r>
            <a:r>
              <a:rPr lang="en-US" sz="2000" dirty="0">
                <a:solidFill>
                  <a:srgbClr val="2C895B"/>
                </a:solidFill>
              </a:rPr>
              <a:t>literal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00000"/>
                </a:solidFill>
              </a:rPr>
              <a:t>not the address of foo </a:t>
            </a:r>
            <a:r>
              <a:rPr lang="en-US" sz="2000" dirty="0"/>
              <a:t>in the following)</a:t>
            </a:r>
          </a:p>
          <a:p>
            <a:pPr marL="690562" lvl="2" indent="0">
              <a:buNone/>
            </a:pPr>
            <a:r>
              <a:rPr lang="en-US" sz="2000" dirty="0"/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*foo = "literal";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47D459-99A3-F841-88C3-64FD7BDC4C3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3C23B1B-123D-F020-062F-01545A0F8B1B}"/>
              </a:ext>
            </a:extLst>
          </p:cNvPr>
          <p:cNvSpPr/>
          <p:nvPr/>
        </p:nvSpPr>
        <p:spPr bwMode="auto">
          <a:xfrm>
            <a:off x="2743261" y="668597"/>
            <a:ext cx="8912445" cy="266033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Lmesg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.string  "Hello CSE30! We Are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CountinG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UpPpER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letters!"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   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push    {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add     r2, r2, 1       // increment char pointer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B77F96-A951-5FD3-EB72-449C70756798}"/>
              </a:ext>
            </a:extLst>
          </p:cNvPr>
          <p:cNvGrpSpPr/>
          <p:nvPr/>
        </p:nvGrpSpPr>
        <p:grpSpPr>
          <a:xfrm>
            <a:off x="1021115" y="731679"/>
            <a:ext cx="1722146" cy="400110"/>
            <a:chOff x="1872409" y="1156033"/>
            <a:chExt cx="1722146" cy="4001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7D6310-6E07-B5FE-0E15-3B479F6F30DE}"/>
                </a:ext>
              </a:extLst>
            </p:cNvPr>
            <p:cNvSpPr txBox="1"/>
            <p:nvPr/>
          </p:nvSpPr>
          <p:spPr>
            <a:xfrm>
              <a:off x="1872409" y="1156033"/>
              <a:ext cx="1422184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local label</a:t>
              </a:r>
            </a:p>
          </p:txBody>
        </p:sp>
        <p:sp>
          <p:nvSpPr>
            <p:cNvPr id="12" name="Up Arrow 11">
              <a:extLst>
                <a:ext uri="{FF2B5EF4-FFF2-40B4-BE49-F238E27FC236}">
                  <a16:creationId xmlns:a16="http://schemas.microsoft.com/office/drawing/2014/main" id="{16633473-DE0A-ADBF-E61A-00EC5E31CED9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766E0FD-BDBD-2DB7-563A-58D5B32E49DE}"/>
              </a:ext>
            </a:extLst>
          </p:cNvPr>
          <p:cNvGrpSpPr/>
          <p:nvPr/>
        </p:nvGrpSpPr>
        <p:grpSpPr>
          <a:xfrm>
            <a:off x="663645" y="1498853"/>
            <a:ext cx="2079616" cy="400110"/>
            <a:chOff x="1514939" y="1156034"/>
            <a:chExt cx="2079616" cy="40011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13EFE7-3ECE-4911-E759-0FF268AC25E5}"/>
                </a:ext>
              </a:extLst>
            </p:cNvPr>
            <p:cNvSpPr txBox="1"/>
            <p:nvPr/>
          </p:nvSpPr>
          <p:spPr>
            <a:xfrm>
              <a:off x="1514939" y="1156034"/>
              <a:ext cx="1794081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Regular label</a:t>
              </a:r>
            </a:p>
          </p:txBody>
        </p:sp>
        <p:sp>
          <p:nvSpPr>
            <p:cNvPr id="15" name="Up Arrow 14">
              <a:extLst>
                <a:ext uri="{FF2B5EF4-FFF2-40B4-BE49-F238E27FC236}">
                  <a16:creationId xmlns:a16="http://schemas.microsoft.com/office/drawing/2014/main" id="{992A93D3-B831-28C3-55A2-79B3648AF0DC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46DC3B-FB27-7E19-880E-D713774FDEF4}"/>
              </a:ext>
            </a:extLst>
          </p:cNvPr>
          <p:cNvGrpSpPr/>
          <p:nvPr/>
        </p:nvGrpSpPr>
        <p:grpSpPr>
          <a:xfrm>
            <a:off x="1021115" y="2625438"/>
            <a:ext cx="1722146" cy="400110"/>
            <a:chOff x="1872409" y="1156033"/>
            <a:chExt cx="1722146" cy="40011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E29FF8-0425-D64F-CB73-ED2B72FE7275}"/>
                </a:ext>
              </a:extLst>
            </p:cNvPr>
            <p:cNvSpPr txBox="1"/>
            <p:nvPr/>
          </p:nvSpPr>
          <p:spPr>
            <a:xfrm>
              <a:off x="1872409" y="1156033"/>
              <a:ext cx="1422184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local label</a:t>
              </a:r>
            </a:p>
          </p:txBody>
        </p:sp>
        <p:sp>
          <p:nvSpPr>
            <p:cNvPr id="27" name="Up Arrow 26">
              <a:extLst>
                <a:ext uri="{FF2B5EF4-FFF2-40B4-BE49-F238E27FC236}">
                  <a16:creationId xmlns:a16="http://schemas.microsoft.com/office/drawing/2014/main" id="{C10E0D00-4710-6E85-A91F-05BC97FDA58C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811B78B-45EB-9407-8726-F6DF391FAEA8}"/>
              </a:ext>
            </a:extLst>
          </p:cNvPr>
          <p:cNvSpPr txBox="1"/>
          <p:nvPr/>
        </p:nvSpPr>
        <p:spPr>
          <a:xfrm>
            <a:off x="5643220" y="1498853"/>
            <a:ext cx="59890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</a:t>
            </a:r>
            <a:r>
              <a:rPr lang="en-US" dirty="0">
                <a:solidFill>
                  <a:srgbClr val="2C895B"/>
                </a:solidFill>
              </a:rPr>
              <a:t>main</a:t>
            </a:r>
            <a:r>
              <a:rPr lang="en-US" dirty="0"/>
              <a:t> is the starting address of the push instruction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388756-77EC-355F-D2CA-01B42186A6E1}"/>
              </a:ext>
            </a:extLst>
          </p:cNvPr>
          <p:cNvSpPr txBox="1"/>
          <p:nvPr/>
        </p:nvSpPr>
        <p:spPr>
          <a:xfrm>
            <a:off x="5643220" y="1059504"/>
            <a:ext cx="59890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.</a:t>
            </a:r>
            <a:r>
              <a:rPr lang="en-US" dirty="0" err="1">
                <a:solidFill>
                  <a:srgbClr val="2C895B"/>
                </a:solidFill>
              </a:rPr>
              <a:t>Lmesg</a:t>
            </a:r>
            <a:r>
              <a:rPr lang="en-US" dirty="0"/>
              <a:t> is the starting address for the ascii string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763DD0-3277-C2A4-256C-BF5506F6CFC7}"/>
              </a:ext>
            </a:extLst>
          </p:cNvPr>
          <p:cNvSpPr txBox="1"/>
          <p:nvPr/>
        </p:nvSpPr>
        <p:spPr>
          <a:xfrm>
            <a:off x="5563703" y="2546832"/>
            <a:ext cx="606855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</a:t>
            </a:r>
            <a:r>
              <a:rPr lang="en-US" dirty="0">
                <a:solidFill>
                  <a:srgbClr val="2C895B"/>
                </a:solidFill>
              </a:rPr>
              <a:t>.</a:t>
            </a:r>
            <a:r>
              <a:rPr lang="en-US" dirty="0" err="1">
                <a:solidFill>
                  <a:srgbClr val="2C895B"/>
                </a:solidFill>
              </a:rPr>
              <a:t>Lwhile</a:t>
            </a:r>
            <a:r>
              <a:rPr lang="en-US" dirty="0">
                <a:solidFill>
                  <a:srgbClr val="2C895B"/>
                </a:solidFill>
              </a:rPr>
              <a:t> </a:t>
            </a:r>
            <a:r>
              <a:rPr lang="en-US" dirty="0"/>
              <a:t>is the starting address of the add instruction </a:t>
            </a:r>
          </a:p>
        </p:txBody>
      </p:sp>
    </p:spTree>
    <p:extLst>
      <p:ext uri="{BB962C8B-B14F-4D97-AF65-F5344CB8AC3E}">
        <p14:creationId xmlns:p14="http://schemas.microsoft.com/office/powerpoint/2010/main" val="53023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344" y="54068"/>
            <a:ext cx="11587475" cy="867115"/>
          </a:xfrm>
        </p:spPr>
        <p:txBody>
          <a:bodyPr/>
          <a:lstStyle/>
          <a:p>
            <a:r>
              <a:rPr lang="en-US" sz="2800" dirty="0"/>
              <a:t>Unconditional Branching –</a:t>
            </a:r>
            <a:br>
              <a:rPr lang="en-US" sz="2800" dirty="0"/>
            </a:br>
            <a:r>
              <a:rPr lang="en-US" sz="2800" dirty="0"/>
              <a:t>	 Forces Execution to Continue at a Specified Label (</a:t>
            </a:r>
            <a:r>
              <a:rPr lang="en-US" sz="2800" dirty="0" err="1"/>
              <a:t>goto</a:t>
            </a:r>
            <a:r>
              <a:rPr lang="en-US" sz="2800" dirty="0"/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537CDD7-3DF8-AD40-8213-AB96C358DE2E}"/>
              </a:ext>
            </a:extLst>
          </p:cNvPr>
          <p:cNvSpPr/>
          <p:nvPr/>
        </p:nvSpPr>
        <p:spPr bwMode="auto">
          <a:xfrm>
            <a:off x="1654991" y="5059777"/>
            <a:ext cx="9535696" cy="14885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// 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Ldone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	: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   add   r0, EXIT_SUCCESS       // set return value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79C3EC5-1464-404E-BF2F-F9C71D388904}"/>
              </a:ext>
            </a:extLst>
          </p:cNvPr>
          <p:cNvSpPr txBox="1">
            <a:spLocks/>
          </p:cNvSpPr>
          <p:nvPr/>
        </p:nvSpPr>
        <p:spPr>
          <a:xfrm>
            <a:off x="689756" y="965089"/>
            <a:ext cx="11188649" cy="38638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1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Unconditional Branch </a:t>
            </a:r>
            <a:r>
              <a:rPr lang="en-US" sz="2000" dirty="0">
                <a:solidFill>
                  <a:schemeClr val="tx2"/>
                </a:solidFill>
              </a:rPr>
              <a:t>instruction </a:t>
            </a:r>
            <a:r>
              <a:rPr lang="en-US" sz="2000" i="1" dirty="0">
                <a:solidFill>
                  <a:srgbClr val="2C895B"/>
                </a:solidFill>
              </a:rPr>
              <a:t>(branch to only local labels in CSE30)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/>
              <a:t>Causes an unconditional branch (aka </a:t>
            </a:r>
            <a:r>
              <a:rPr lang="en-US" sz="2000" dirty="0" err="1"/>
              <a:t>goto</a:t>
            </a:r>
            <a:r>
              <a:rPr lang="en-US" sz="2000" dirty="0"/>
              <a:t>) to the instruction with the address .</a:t>
            </a:r>
            <a:r>
              <a:rPr lang="en-US" sz="2000" dirty="0" err="1">
                <a:solidFill>
                  <a:srgbClr val="0070C0"/>
                </a:solidFill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endParaRPr lang="en-US" sz="2000" b="1" dirty="0">
              <a:solidFill>
                <a:srgbClr val="F3744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dirty="0"/>
              <a:t> is called a </a:t>
            </a:r>
            <a:r>
              <a:rPr lang="en-US" sz="2000" b="1" dirty="0">
                <a:solidFill>
                  <a:srgbClr val="0070C0"/>
                </a:solidFill>
              </a:rPr>
              <a:t>branch target label </a:t>
            </a:r>
            <a:r>
              <a:rPr lang="en-US" sz="2000" dirty="0"/>
              <a:t>(the </a:t>
            </a:r>
            <a:r>
              <a:rPr lang="en-US" sz="2000" i="1" dirty="0">
                <a:solidFill>
                  <a:srgbClr val="0070C0"/>
                </a:solidFill>
              </a:rPr>
              <a:t>"target" </a:t>
            </a:r>
            <a:r>
              <a:rPr lang="en-US" sz="2000" dirty="0"/>
              <a:t>of a branch instruction)</a:t>
            </a:r>
          </a:p>
          <a:p>
            <a:r>
              <a:rPr lang="en-US" sz="2000" b="1" dirty="0">
                <a:solidFill>
                  <a:srgbClr val="FF0000"/>
                </a:solidFill>
                <a:cs typeface="Courier New" panose="02070309020205020404" pitchFamily="49" charset="0"/>
              </a:rPr>
              <a:t>Be careful! </a:t>
            </a:r>
            <a:r>
              <a:rPr lang="en-US" sz="2000" b="1" u="sng" dirty="0">
                <a:solidFill>
                  <a:srgbClr val="FF0000"/>
                </a:solidFill>
                <a:cs typeface="Courier New" panose="02070309020205020404" pitchFamily="49" charset="0"/>
              </a:rPr>
              <a:t>do not to branch to a function label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!</a:t>
            </a:r>
          </a:p>
          <a:p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dirty="0"/>
              <a:t>: translates into an number offset being </a:t>
            </a:r>
            <a:r>
              <a:rPr lang="en-US" sz="2000" dirty="0">
                <a:solidFill>
                  <a:srgbClr val="0070C0"/>
                </a:solidFill>
              </a:rPr>
              <a:t>imm24 shifted left two bits </a:t>
            </a:r>
            <a:r>
              <a:rPr lang="en-US" sz="2000" dirty="0"/>
              <a:t>(+/- 32 MB)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A3F346-2744-CE44-9314-55D58A1EEF5F}"/>
              </a:ext>
            </a:extLst>
          </p:cNvPr>
          <p:cNvSpPr txBox="1"/>
          <p:nvPr/>
        </p:nvSpPr>
        <p:spPr>
          <a:xfrm>
            <a:off x="3740197" y="1152028"/>
            <a:ext cx="135155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23124B-2113-F149-BF6E-62B2E29148E2}"/>
              </a:ext>
            </a:extLst>
          </p:cNvPr>
          <p:cNvSpPr txBox="1"/>
          <p:nvPr/>
        </p:nvSpPr>
        <p:spPr>
          <a:xfrm>
            <a:off x="5091751" y="1152028"/>
            <a:ext cx="104964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8ABFE7-A05F-5041-AFC0-D98EF7AB4EF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1C2D59-561B-AAB3-9D77-43992499ED0C}"/>
              </a:ext>
            </a:extLst>
          </p:cNvPr>
          <p:cNvSpPr txBox="1"/>
          <p:nvPr/>
        </p:nvSpPr>
        <p:spPr>
          <a:xfrm>
            <a:off x="6251076" y="1090473"/>
            <a:ext cx="509211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imm24 is Relative direction</a:t>
            </a:r>
          </a:p>
          <a:p>
            <a:r>
              <a:rPr lang="en-US" dirty="0">
                <a:solidFill>
                  <a:schemeClr val="accent6"/>
                </a:solidFill>
              </a:rPr>
              <a:t>from the branch instruction (in +/- instructions)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259319B-C9AA-C635-CD5A-AF94539E1B79}"/>
                  </a:ext>
                </a:extLst>
              </p14:cNvPr>
              <p14:cNvContentPartPr/>
              <p14:nvPr/>
            </p14:nvContentPartPr>
            <p14:xfrm>
              <a:off x="3288600" y="1780560"/>
              <a:ext cx="8888760" cy="45961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259319B-C9AA-C635-CD5A-AF94539E1B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79240" y="1771200"/>
                <a:ext cx="8907480" cy="461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561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uiExpand="1" build="p" animBg="1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D1776-B5B5-E54D-9D0C-37D4CCBF4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87362"/>
          </a:xfrm>
        </p:spPr>
        <p:txBody>
          <a:bodyPr/>
          <a:lstStyle/>
          <a:p>
            <a:r>
              <a:rPr lang="en-US" dirty="0"/>
              <a:t>Examples of of Unconditional 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3F590-A23A-254E-B13F-F669BAFBA5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5479" y="4489185"/>
            <a:ext cx="10161042" cy="2072980"/>
          </a:xfr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Branches are used to change execution flow using labels as the branch target</a:t>
            </a:r>
          </a:p>
          <a:p>
            <a:r>
              <a:rPr lang="en-US" sz="2200" dirty="0"/>
              <a:t>In these example, </a:t>
            </a:r>
            <a:r>
              <a:rPr lang="en-US" sz="2200" b="1" i="1" dirty="0">
                <a:solidFill>
                  <a:srgbClr val="FF0000"/>
                </a:solidFill>
              </a:rPr>
              <a:t>.</a:t>
            </a:r>
            <a:r>
              <a:rPr lang="en-US" sz="2200" b="1" i="1" dirty="0" err="1">
                <a:solidFill>
                  <a:srgbClr val="FF0000"/>
                </a:solidFill>
              </a:rPr>
              <a:t>Lforward</a:t>
            </a:r>
            <a:r>
              <a:rPr lang="en-US" sz="2200" i="1" dirty="0">
                <a:solidFill>
                  <a:srgbClr val="F37440"/>
                </a:solidFill>
              </a:rPr>
              <a:t> </a:t>
            </a:r>
            <a:r>
              <a:rPr lang="en-US" sz="2200" dirty="0"/>
              <a:t>and </a:t>
            </a:r>
            <a:r>
              <a:rPr lang="en-US" sz="2200" b="1" i="1" dirty="0">
                <a:solidFill>
                  <a:schemeClr val="accent5"/>
                </a:solidFill>
              </a:rPr>
              <a:t>.</a:t>
            </a:r>
            <a:r>
              <a:rPr lang="en-US" sz="2200" b="1" i="1" dirty="0" err="1">
                <a:solidFill>
                  <a:schemeClr val="accent5"/>
                </a:solidFill>
              </a:rPr>
              <a:t>Lbackward</a:t>
            </a:r>
            <a:r>
              <a:rPr lang="en-US" sz="2200" i="1" dirty="0">
                <a:solidFill>
                  <a:schemeClr val="accent5"/>
                </a:solidFill>
              </a:rPr>
              <a:t> </a:t>
            </a:r>
            <a:r>
              <a:rPr lang="en-US" sz="2200" dirty="0"/>
              <a:t>are the </a:t>
            </a:r>
            <a:r>
              <a:rPr lang="en-US" sz="2200" b="1" u="sng" dirty="0">
                <a:solidFill>
                  <a:srgbClr val="0070C0"/>
                </a:solidFill>
              </a:rPr>
              <a:t>branch target </a:t>
            </a:r>
            <a:r>
              <a:rPr lang="en-US" sz="2200" b="1" dirty="0">
                <a:solidFill>
                  <a:srgbClr val="0070C0"/>
                </a:solidFill>
              </a:rPr>
              <a:t>labels </a:t>
            </a:r>
          </a:p>
          <a:p>
            <a:r>
              <a:rPr lang="en-US" sz="2200" dirty="0">
                <a:solidFill>
                  <a:srgbClr val="0070C0"/>
                </a:solidFill>
              </a:rPr>
              <a:t>Branch target labels </a:t>
            </a:r>
            <a:r>
              <a:rPr lang="en-US" sz="2200" dirty="0"/>
              <a:t>are placed at the beginning of the line (or above it) </a:t>
            </a:r>
          </a:p>
          <a:p>
            <a:r>
              <a:rPr lang="en-US" sz="2200" dirty="0">
                <a:solidFill>
                  <a:srgbClr val="F37440"/>
                </a:solidFill>
              </a:rPr>
              <a:t>Caution: Backward branches should only used with loops!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004C3D-9230-A042-99DC-539A49EC504B}"/>
              </a:ext>
            </a:extLst>
          </p:cNvPr>
          <p:cNvSpPr/>
          <p:nvPr/>
        </p:nvSpPr>
        <p:spPr>
          <a:xfrm>
            <a:off x="468675" y="1521240"/>
            <a:ext cx="3903948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Lforward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r1, r2, 4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r0, r6, 2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r3, r7, 4</a:t>
            </a:r>
          </a:p>
          <a:p>
            <a:pPr algn="just"/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Lforward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just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sub r1, r2, 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4FD35D-1772-6F42-B6CF-FE953D8E01A5}"/>
              </a:ext>
            </a:extLst>
          </p:cNvPr>
          <p:cNvSpPr/>
          <p:nvPr/>
        </p:nvSpPr>
        <p:spPr>
          <a:xfrm>
            <a:off x="6380128" y="1604828"/>
            <a:ext cx="5471903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Lbackward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r1, r2, 4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sub r1, r2, 4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r4, r6, r7</a:t>
            </a:r>
          </a:p>
          <a:p>
            <a:pPr algn="just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b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Lbackward</a:t>
            </a:r>
            <a:endParaRPr lang="en-US" sz="2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not reachable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B7800F-A597-4D42-A5AE-121B2894D0D7}"/>
              </a:ext>
            </a:extLst>
          </p:cNvPr>
          <p:cNvSpPr/>
          <p:nvPr/>
        </p:nvSpPr>
        <p:spPr>
          <a:xfrm>
            <a:off x="6985011" y="837781"/>
            <a:ext cx="27863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400" b="1" dirty="0"/>
              <a:t>Backward Branch</a:t>
            </a:r>
          </a:p>
          <a:p>
            <a:pPr algn="just"/>
            <a:r>
              <a:rPr lang="en-US" sz="2400" b="1" dirty="0"/>
              <a:t>(Infinite loop)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EE148E-4B1C-104E-BB95-747E022AD838}"/>
              </a:ext>
            </a:extLst>
          </p:cNvPr>
          <p:cNvSpPr/>
          <p:nvPr/>
        </p:nvSpPr>
        <p:spPr>
          <a:xfrm>
            <a:off x="90524" y="1059574"/>
            <a:ext cx="46602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400" b="1" dirty="0"/>
              <a:t>Unconditional Branch Forward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7BC248-D612-8A42-A378-BCAB3952821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6BD39E-27DB-5960-56D8-EFA51B80FC1F}"/>
              </a:ext>
            </a:extLst>
          </p:cNvPr>
          <p:cNvSpPr txBox="1"/>
          <p:nvPr/>
        </p:nvSpPr>
        <p:spPr>
          <a:xfrm>
            <a:off x="4495482" y="1780713"/>
            <a:ext cx="1538869" cy="1477328"/>
          </a:xfrm>
          <a:prstGeom prst="rect">
            <a:avLst/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 a practical example as this code is unreachable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ED406E69-39F7-A9EB-B74C-DBB0F340D018}"/>
              </a:ext>
            </a:extLst>
          </p:cNvPr>
          <p:cNvSpPr/>
          <p:nvPr/>
        </p:nvSpPr>
        <p:spPr>
          <a:xfrm>
            <a:off x="3627863" y="1960907"/>
            <a:ext cx="627266" cy="1004373"/>
          </a:xfrm>
          <a:prstGeom prst="rightBrace">
            <a:avLst>
              <a:gd name="adj1" fmla="val 8333"/>
              <a:gd name="adj2" fmla="val 50935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516ED37-9CCD-3270-A674-F1E6DBEC66D4}"/>
              </a:ext>
            </a:extLst>
          </p:cNvPr>
          <p:cNvGrpSpPr/>
          <p:nvPr/>
        </p:nvGrpSpPr>
        <p:grpSpPr>
          <a:xfrm>
            <a:off x="611738" y="3204455"/>
            <a:ext cx="3329758" cy="1181380"/>
            <a:chOff x="1872409" y="374763"/>
            <a:chExt cx="3329758" cy="118138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55C7F5C-B04A-D23E-5678-23B3A94F17DA}"/>
                </a:ext>
              </a:extLst>
            </p:cNvPr>
            <p:cNvSpPr txBox="1"/>
            <p:nvPr/>
          </p:nvSpPr>
          <p:spPr>
            <a:xfrm>
              <a:off x="1872409" y="1156033"/>
              <a:ext cx="3329758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Branch target (local label)</a:t>
              </a:r>
            </a:p>
          </p:txBody>
        </p:sp>
        <p:sp>
          <p:nvSpPr>
            <p:cNvPr id="14" name="Up Arrow 13">
              <a:extLst>
                <a:ext uri="{FF2B5EF4-FFF2-40B4-BE49-F238E27FC236}">
                  <a16:creationId xmlns:a16="http://schemas.microsoft.com/office/drawing/2014/main" id="{737DC322-CC5D-24EB-3CFB-208D523CF9E6}"/>
                </a:ext>
              </a:extLst>
            </p:cNvPr>
            <p:cNvSpPr/>
            <p:nvPr/>
          </p:nvSpPr>
          <p:spPr>
            <a:xfrm>
              <a:off x="2201197" y="374763"/>
              <a:ext cx="172320" cy="78127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69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848" y="368064"/>
            <a:ext cx="11280729" cy="435088"/>
          </a:xfrm>
        </p:spPr>
        <p:txBody>
          <a:bodyPr/>
          <a:lstStyle/>
          <a:p>
            <a:r>
              <a:rPr lang="en-US" dirty="0"/>
              <a:t>Never Branch to the following instruction: It is not needed!</a:t>
            </a:r>
            <a:endParaRPr lang="en-US" dirty="0">
              <a:solidFill>
                <a:srgbClr val="2C895B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BF4F492-B801-9646-3C1C-990E19881781}"/>
              </a:ext>
            </a:extLst>
          </p:cNvPr>
          <p:cNvSpPr/>
          <p:nvPr/>
        </p:nvSpPr>
        <p:spPr bwMode="auto">
          <a:xfrm>
            <a:off x="1734447" y="1740120"/>
            <a:ext cx="9273188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  r2, 0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b     .</a:t>
            </a:r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do not do this, not needed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	r1, r2, r3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1FB6CC-423C-6876-3BF6-4482AD14DC9F}"/>
              </a:ext>
            </a:extLst>
          </p:cNvPr>
          <p:cNvGrpSpPr/>
          <p:nvPr/>
        </p:nvGrpSpPr>
        <p:grpSpPr>
          <a:xfrm>
            <a:off x="1757908" y="3429000"/>
            <a:ext cx="4028250" cy="1367766"/>
            <a:chOff x="7624416" y="-393013"/>
            <a:chExt cx="4028250" cy="1367766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B69AF51-3279-108F-4F1F-ABE12E967362}"/>
                </a:ext>
              </a:extLst>
            </p:cNvPr>
            <p:cNvSpPr/>
            <p:nvPr/>
          </p:nvSpPr>
          <p:spPr bwMode="auto">
            <a:xfrm>
              <a:off x="7624416" y="119646"/>
              <a:ext cx="4028250" cy="855107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rgbClr val="2C895B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  <a:endPara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	r1, r2, r3</a:t>
              </a:r>
            </a:p>
          </p:txBody>
        </p:sp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BC33CD37-4588-C616-5278-7183FE8EDFFA}"/>
                </a:ext>
              </a:extLst>
            </p:cNvPr>
            <p:cNvSpPr/>
            <p:nvPr/>
          </p:nvSpPr>
          <p:spPr>
            <a:xfrm rot="5400000">
              <a:off x="9222663" y="-317066"/>
              <a:ext cx="491825" cy="3399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U-Turn Arrow 4">
            <a:extLst>
              <a:ext uri="{FF2B5EF4-FFF2-40B4-BE49-F238E27FC236}">
                <a16:creationId xmlns:a16="http://schemas.microsoft.com/office/drawing/2014/main" id="{2454D465-9932-05F4-4DFC-81B16E852687}"/>
              </a:ext>
            </a:extLst>
          </p:cNvPr>
          <p:cNvSpPr/>
          <p:nvPr/>
        </p:nvSpPr>
        <p:spPr>
          <a:xfrm rot="5400000" flipV="1">
            <a:off x="1896642" y="1841878"/>
            <a:ext cx="435088" cy="1428528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3810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44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6299" y="3167670"/>
            <a:ext cx="11555072" cy="359018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>
                <a:solidFill>
                  <a:srgbClr val="0070C0"/>
                </a:solidFill>
              </a:rPr>
              <a:t>Branch guard</a:t>
            </a:r>
            <a:r>
              <a:rPr lang="en-US" sz="2000" dirty="0">
                <a:solidFill>
                  <a:schemeClr val="tx2"/>
                </a:solidFill>
              </a:rPr>
              <a:t>: determines when to execute the </a:t>
            </a:r>
            <a:r>
              <a:rPr lang="en-US" sz="2000" dirty="0">
                <a:solidFill>
                  <a:schemeClr val="accent1"/>
                </a:solidFill>
              </a:rPr>
              <a:t>"condition true block" </a:t>
            </a:r>
            <a:r>
              <a:rPr lang="en-US" sz="2000" dirty="0">
                <a:solidFill>
                  <a:schemeClr val="tx2"/>
                </a:solidFill>
              </a:rPr>
              <a:t>or the </a:t>
            </a:r>
            <a:r>
              <a:rPr lang="en-US" sz="2000" dirty="0">
                <a:solidFill>
                  <a:srgbClr val="F37440"/>
                </a:solidFill>
              </a:rPr>
              <a:t>"condition false block"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In C</a:t>
            </a:r>
            <a:r>
              <a:rPr lang="en-US" sz="2000" dirty="0"/>
              <a:t>, when the </a:t>
            </a:r>
            <a:r>
              <a:rPr lang="en-US" sz="2000" dirty="0">
                <a:solidFill>
                  <a:srgbClr val="7030A0"/>
                </a:solidFill>
              </a:rPr>
              <a:t>branch guard (condition test) </a:t>
            </a:r>
            <a:r>
              <a:rPr lang="en-US" sz="2000" dirty="0"/>
              <a:t>evaluates </a:t>
            </a:r>
            <a:r>
              <a:rPr lang="en-US" sz="2000" b="1" u="sng" dirty="0">
                <a:solidFill>
                  <a:srgbClr val="FF0000"/>
                </a:solidFill>
              </a:rPr>
              <a:t>non-zero</a:t>
            </a:r>
            <a:r>
              <a:rPr lang="en-US" sz="2000" dirty="0"/>
              <a:t> you </a:t>
            </a:r>
            <a:r>
              <a:rPr lang="en-US" sz="2000" b="1" i="1" dirty="0">
                <a:solidFill>
                  <a:srgbClr val="7030A0"/>
                </a:solidFill>
              </a:rPr>
              <a:t>fall through </a:t>
            </a:r>
            <a:r>
              <a:rPr lang="en-US" sz="2000" dirty="0"/>
              <a:t>to the </a:t>
            </a:r>
            <a:r>
              <a:rPr lang="en-US" sz="2000" b="1" i="1" dirty="0">
                <a:solidFill>
                  <a:srgbClr val="00B050"/>
                </a:solidFill>
              </a:rPr>
              <a:t>condition true </a:t>
            </a:r>
            <a:r>
              <a:rPr lang="en-US" sz="2000" dirty="0"/>
              <a:t>block, otherwise you branch to the </a:t>
            </a:r>
            <a:r>
              <a:rPr lang="en-US" sz="2000" b="1" i="1" dirty="0">
                <a:solidFill>
                  <a:srgbClr val="F3753F"/>
                </a:solidFill>
              </a:rPr>
              <a:t>condition false (else) </a:t>
            </a:r>
            <a:r>
              <a:rPr lang="en-US" sz="2000" dirty="0"/>
              <a:t>block</a:t>
            </a:r>
          </a:p>
          <a:p>
            <a:r>
              <a:rPr lang="en-US" sz="2000" dirty="0">
                <a:solidFill>
                  <a:schemeClr val="tx2"/>
                </a:solidFill>
              </a:rPr>
              <a:t>Step 1: evaluate the branch guard(s) (involves one or more compares/tests)</a:t>
            </a:r>
          </a:p>
          <a:p>
            <a:r>
              <a:rPr lang="en-US" sz="2000" dirty="0">
                <a:solidFill>
                  <a:schemeClr val="tx2"/>
                </a:solidFill>
              </a:rPr>
              <a:t>Step 2: If </a:t>
            </a:r>
            <a:r>
              <a:rPr lang="en-US" sz="2000" dirty="0">
                <a:solidFill>
                  <a:srgbClr val="0070C0"/>
                </a:solidFill>
              </a:rPr>
              <a:t>branch guard evaluates to be </a:t>
            </a:r>
            <a:r>
              <a:rPr lang="en-US" sz="2000" b="1" dirty="0">
                <a:solidFill>
                  <a:srgbClr val="0070C0"/>
                </a:solidFill>
              </a:rPr>
              <a:t>false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sz="2000" b="1" dirty="0">
                <a:solidFill>
                  <a:srgbClr val="F37440"/>
                </a:solidFill>
              </a:rPr>
              <a:t>branch around </a:t>
            </a:r>
            <a:r>
              <a:rPr lang="en-US" sz="2000" dirty="0">
                <a:solidFill>
                  <a:schemeClr val="tx2"/>
                </a:solidFill>
              </a:rPr>
              <a:t>the </a:t>
            </a:r>
            <a:r>
              <a:rPr lang="en-US" sz="2000" b="1" dirty="0">
                <a:solidFill>
                  <a:srgbClr val="2C895B"/>
                </a:solidFill>
              </a:rPr>
              <a:t>true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b="1" dirty="0">
                <a:solidFill>
                  <a:srgbClr val="2C895B"/>
                </a:solidFill>
              </a:rPr>
              <a:t>block</a:t>
            </a:r>
            <a:r>
              <a:rPr lang="en-US" sz="2000" dirty="0">
                <a:solidFill>
                  <a:schemeClr val="accent6"/>
                </a:solidFill>
              </a:rPr>
              <a:t> and execute the </a:t>
            </a:r>
            <a:r>
              <a:rPr lang="en-US" sz="2000" b="1" dirty="0">
                <a:solidFill>
                  <a:srgbClr val="F3753F"/>
                </a:solidFill>
              </a:rPr>
              <a:t>else block </a:t>
            </a:r>
            <a:endParaRPr lang="en-US" sz="2000" dirty="0">
              <a:solidFill>
                <a:schemeClr val="accent6"/>
              </a:solidFill>
            </a:endParaRP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otherwise </a:t>
            </a:r>
            <a:r>
              <a:rPr lang="en-US" sz="2000" b="1" dirty="0">
                <a:solidFill>
                  <a:schemeClr val="accent6"/>
                </a:solidFill>
              </a:rPr>
              <a:t>"fall through" </a:t>
            </a:r>
            <a:r>
              <a:rPr lang="en-US" sz="2000" dirty="0">
                <a:solidFill>
                  <a:schemeClr val="accent6"/>
                </a:solidFill>
              </a:rPr>
              <a:t>and  execute the </a:t>
            </a:r>
            <a:r>
              <a:rPr lang="en-US" sz="2000" dirty="0">
                <a:solidFill>
                  <a:srgbClr val="00B050"/>
                </a:solidFill>
              </a:rPr>
              <a:t>true block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Block order </a:t>
            </a:r>
            <a:r>
              <a:rPr lang="en-US" sz="2200" dirty="0">
                <a:solidFill>
                  <a:schemeClr val="accent6"/>
                </a:solidFill>
              </a:rPr>
              <a:t>in C is where the </a:t>
            </a:r>
            <a:r>
              <a:rPr lang="en-US" sz="2200" dirty="0">
                <a:solidFill>
                  <a:srgbClr val="00B050"/>
                </a:solidFill>
              </a:rPr>
              <a:t>True Block </a:t>
            </a:r>
            <a:r>
              <a:rPr lang="en-US" sz="2200" dirty="0">
                <a:solidFill>
                  <a:schemeClr val="accent6"/>
                </a:solidFill>
              </a:rPr>
              <a:t>appears above the </a:t>
            </a:r>
            <a:r>
              <a:rPr lang="en-US" sz="2200" dirty="0">
                <a:solidFill>
                  <a:srgbClr val="FF0000"/>
                </a:solidFill>
              </a:rPr>
              <a:t>False block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22" y="193647"/>
            <a:ext cx="11733656" cy="407296"/>
          </a:xfrm>
        </p:spPr>
        <p:txBody>
          <a:bodyPr/>
          <a:lstStyle/>
          <a:p>
            <a:r>
              <a:rPr lang="en-US" dirty="0"/>
              <a:t>Anatomy of a Conditional Branch: If statement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3420501" y="559916"/>
            <a:ext cx="5297472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#1 */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/* branch to "here" */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#2 */</a:t>
            </a: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 * fall through to "here"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resume </a:t>
            </a: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FDF711-70DD-32F4-99BE-B1A76432AE4B}"/>
              </a:ext>
            </a:extLst>
          </p:cNvPr>
          <p:cNvGrpSpPr/>
          <p:nvPr/>
        </p:nvGrpSpPr>
        <p:grpSpPr>
          <a:xfrm>
            <a:off x="443061" y="690499"/>
            <a:ext cx="3043990" cy="1015663"/>
            <a:chOff x="466367" y="-718962"/>
            <a:chExt cx="3043990" cy="10156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B62507-D1FD-681B-66E1-24F1B90D2DC2}"/>
                </a:ext>
              </a:extLst>
            </p:cNvPr>
            <p:cNvSpPr txBox="1"/>
            <p:nvPr/>
          </p:nvSpPr>
          <p:spPr>
            <a:xfrm>
              <a:off x="466367" y="-718962"/>
              <a:ext cx="2512014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</a:t>
              </a:r>
              <a:r>
                <a:rPr lang="en-US" sz="2000" b="1" dirty="0">
                  <a:solidFill>
                    <a:schemeClr val="accent1"/>
                  </a:solidFill>
                </a:rPr>
                <a:t>branch guard</a:t>
              </a:r>
              <a:r>
                <a:rPr lang="en-US" sz="2000" dirty="0">
                  <a:solidFill>
                    <a:schemeClr val="accent1"/>
                  </a:solidFill>
                </a:rPr>
                <a:t>)</a:t>
              </a:r>
            </a:p>
            <a:p>
              <a:pPr algn="ctr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 == 5</a:t>
              </a: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0580611B-97C8-4647-2800-033427143B09}"/>
                </a:ext>
              </a:extLst>
            </p:cNvPr>
            <p:cNvSpPr/>
            <p:nvPr/>
          </p:nvSpPr>
          <p:spPr>
            <a:xfrm rot="5400000">
              <a:off x="3186576" y="-842688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887601-DD29-A07A-F512-B79688E86728}"/>
              </a:ext>
            </a:extLst>
          </p:cNvPr>
          <p:cNvGrpSpPr/>
          <p:nvPr/>
        </p:nvGrpSpPr>
        <p:grpSpPr>
          <a:xfrm>
            <a:off x="8130660" y="526609"/>
            <a:ext cx="2105478" cy="707886"/>
            <a:chOff x="444793" y="-1515752"/>
            <a:chExt cx="2105478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8D36A7-BB27-7BD3-DEE2-D50D577C3245}"/>
                </a:ext>
              </a:extLst>
            </p:cNvPr>
            <p:cNvSpPr txBox="1"/>
            <p:nvPr/>
          </p:nvSpPr>
          <p:spPr>
            <a:xfrm>
              <a:off x="1162941" y="-1515752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ED3F098F-E1B2-4605-77A2-CA6EBD2648EA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2351E1-1227-2ACA-1C74-D0BBBF1DA36D}"/>
              </a:ext>
            </a:extLst>
          </p:cNvPr>
          <p:cNvGrpSpPr/>
          <p:nvPr/>
        </p:nvGrpSpPr>
        <p:grpSpPr>
          <a:xfrm>
            <a:off x="8130660" y="1847140"/>
            <a:ext cx="2105478" cy="707886"/>
            <a:chOff x="444793" y="-1084635"/>
            <a:chExt cx="2105478" cy="7078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363F12-BA2E-FCF0-1EB7-EE8C9ED89785}"/>
                </a:ext>
              </a:extLst>
            </p:cNvPr>
            <p:cNvSpPr txBox="1"/>
            <p:nvPr/>
          </p:nvSpPr>
          <p:spPr>
            <a:xfrm>
              <a:off x="1162941" y="-1084635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F3744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</a:rPr>
                <a:t>condition else block</a:t>
              </a:r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92B21072-23F8-7553-7721-E6D34CF15DC8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797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C938D27-F659-1640-B19E-DDC679C9BAB1}"/>
              </a:ext>
            </a:extLst>
          </p:cNvPr>
          <p:cNvSpPr txBox="1">
            <a:spLocks/>
          </p:cNvSpPr>
          <p:nvPr/>
        </p:nvSpPr>
        <p:spPr>
          <a:xfrm>
            <a:off x="1389553" y="5717160"/>
            <a:ext cx="8594064" cy="9388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0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– 0 and sets flags on the result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r2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– r2 and sets flags on the result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sz="3200" dirty="0" err="1"/>
              <a:t>cmp</a:t>
            </a:r>
            <a:r>
              <a:rPr lang="en-US" sz="3200" dirty="0"/>
              <a:t>/</a:t>
            </a:r>
            <a:r>
              <a:rPr lang="en-US" sz="3200" dirty="0" err="1"/>
              <a:t>cmm</a:t>
            </a:r>
            <a:r>
              <a:rPr lang="en-US" sz="3200" dirty="0"/>
              <a:t> – Making Conditional Tests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86554" y="2879174"/>
            <a:ext cx="9561602" cy="194494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– constant; then sets condition flags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+ constant; then sets condition flags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– Rm; then sets condition flags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  Rm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+ Rm; then sets condition flags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4600CD2-6CF8-754E-8200-BD1E83F9342C}"/>
              </a:ext>
            </a:extLst>
          </p:cNvPr>
          <p:cNvGrpSpPr/>
          <p:nvPr/>
        </p:nvGrpSpPr>
        <p:grpSpPr>
          <a:xfrm>
            <a:off x="578760" y="692146"/>
            <a:ext cx="5189623" cy="2073894"/>
            <a:chOff x="1005839" y="748523"/>
            <a:chExt cx="5189623" cy="207389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5CEAD13-71C7-AA41-9B17-0E5E3E063C52}"/>
                </a:ext>
              </a:extLst>
            </p:cNvPr>
            <p:cNvGrpSpPr/>
            <p:nvPr/>
          </p:nvGrpSpPr>
          <p:grpSpPr>
            <a:xfrm>
              <a:off x="1005839" y="748523"/>
              <a:ext cx="5189623" cy="2073894"/>
              <a:chOff x="751338" y="457200"/>
              <a:chExt cx="5189623" cy="2073894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71D108-E0AA-0848-860F-3E75D9FA65DD}"/>
                  </a:ext>
                </a:extLst>
              </p:cNvPr>
              <p:cNvSpPr/>
              <p:nvPr/>
            </p:nvSpPr>
            <p:spPr>
              <a:xfrm>
                <a:off x="751338" y="457200"/>
                <a:ext cx="5189623" cy="207389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FD77C54-05A5-744F-B9E9-544A67D5507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232984" y="931054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D21C892-7937-924F-9559-BD68A83B95F7}"/>
                  </a:ext>
                </a:extLst>
              </p:cNvPr>
              <p:cNvSpPr txBox="1"/>
              <p:nvPr/>
            </p:nvSpPr>
            <p:spPr>
              <a:xfrm>
                <a:off x="3538876" y="1300444"/>
                <a:ext cx="221086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 constant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E5BF2C-2629-C744-8B0D-78CF7823E491}"/>
                  </a:ext>
                </a:extLst>
              </p:cNvPr>
              <p:cNvSpPr txBox="1"/>
              <p:nvPr/>
            </p:nvSpPr>
            <p:spPr>
              <a:xfrm>
                <a:off x="1106306" y="572258"/>
                <a:ext cx="1420217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tx2"/>
                    </a:solidFill>
                  </a:rPr>
                  <a:t>cmp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/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cmm</a:t>
                </a:r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8C29FCD-938B-0642-8FE2-EA468EC551AE}"/>
                </a:ext>
              </a:extLst>
            </p:cNvPr>
            <p:cNvSpPr txBox="1"/>
            <p:nvPr/>
          </p:nvSpPr>
          <p:spPr>
            <a:xfrm>
              <a:off x="3599335" y="869773"/>
              <a:ext cx="668773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rot4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F681031-AD30-C54D-AB8A-D78530964807}"/>
                </a:ext>
              </a:extLst>
            </p:cNvPr>
            <p:cNvSpPr txBox="1"/>
            <p:nvPr/>
          </p:nvSpPr>
          <p:spPr>
            <a:xfrm>
              <a:off x="4263729" y="870913"/>
              <a:ext cx="853119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imm8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DC38710-D173-7840-8FBC-EDD4F1537E3C}"/>
                </a:ext>
              </a:extLst>
            </p:cNvPr>
            <p:cNvSpPr txBox="1"/>
            <p:nvPr/>
          </p:nvSpPr>
          <p:spPr>
            <a:xfrm>
              <a:off x="2770267" y="869800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26798A9-E40D-DF4F-AEB5-3FE580F41AF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183055" y="122949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ED82A35-85C8-DA4D-A85A-A8032624032B}"/>
                </a:ext>
              </a:extLst>
            </p:cNvPr>
            <p:cNvSpPr txBox="1"/>
            <p:nvPr/>
          </p:nvSpPr>
          <p:spPr>
            <a:xfrm>
              <a:off x="2491784" y="1597118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8CCB08B-EE05-024D-A260-3E26892CA59D}"/>
              </a:ext>
            </a:extLst>
          </p:cNvPr>
          <p:cNvGrpSpPr/>
          <p:nvPr/>
        </p:nvGrpSpPr>
        <p:grpSpPr>
          <a:xfrm>
            <a:off x="6621478" y="692147"/>
            <a:ext cx="4439659" cy="1343783"/>
            <a:chOff x="7351287" y="748523"/>
            <a:chExt cx="4439659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7351287" y="748523"/>
              <a:ext cx="4439659" cy="1343783"/>
              <a:chOff x="787888" y="457200"/>
              <a:chExt cx="4439659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787888" y="457200"/>
                <a:ext cx="4439659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1014686" y="572258"/>
                <a:ext cx="1485032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tx2"/>
                    </a:solidFill>
                  </a:rPr>
                  <a:t>cmp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/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cmm</a:t>
                </a:r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079165" y="869800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502573" y="125533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8892252" y="1601193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9921672" y="878860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A3246FE-7D9B-8545-A186-80C065D41A8F}"/>
              </a:ext>
            </a:extLst>
          </p:cNvPr>
          <p:cNvSpPr txBox="1"/>
          <p:nvPr/>
        </p:nvSpPr>
        <p:spPr>
          <a:xfrm>
            <a:off x="1711139" y="2015731"/>
            <a:ext cx="3866021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Bytes</a:t>
            </a:r>
            <a:r>
              <a:rPr lang="en-US" dirty="0"/>
              <a:t>: 0 &lt;= </a:t>
            </a:r>
            <a:r>
              <a:rPr lang="en-US" dirty="0">
                <a:solidFill>
                  <a:srgbClr val="0070C0"/>
                </a:solidFill>
              </a:rPr>
              <a:t>imm8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&lt;= 255  + values from "rotating" rot 4 bits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98E203-B019-F640-8547-25BE57257212}"/>
              </a:ext>
            </a:extLst>
          </p:cNvPr>
          <p:cNvSpPr txBox="1"/>
          <p:nvPr/>
        </p:nvSpPr>
        <p:spPr>
          <a:xfrm>
            <a:off x="1197395" y="4916695"/>
            <a:ext cx="9225438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The values stored in the registers Rn and Rm are not changed</a:t>
            </a:r>
          </a:p>
          <a:p>
            <a:r>
              <a:rPr lang="en-US" alt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The assembler will automatically </a:t>
            </a:r>
            <a:r>
              <a:rPr lang="en-US" alt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substitute </a:t>
            </a:r>
            <a:r>
              <a:rPr lang="en-US" alt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cmn</a:t>
            </a:r>
            <a:r>
              <a:rPr lang="en-US" alt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 for negative immediate values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7F829C-0639-7547-BC4F-75B762DFEF7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333387E-8835-CC87-7AF8-6E623A5C93E3}"/>
                  </a:ext>
                </a:extLst>
              </p14:cNvPr>
              <p14:cNvContentPartPr/>
              <p14:nvPr/>
            </p14:nvContentPartPr>
            <p14:xfrm>
              <a:off x="3881160" y="2839320"/>
              <a:ext cx="318960" cy="3582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333387E-8835-CC87-7AF8-6E623A5C93E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71800" y="2829960"/>
                <a:ext cx="337680" cy="37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31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3" grpId="0" uiExpand="1" build="p" animBg="1"/>
      <p:bldP spid="35" grpId="0" animBg="1"/>
      <p:bldP spid="2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D13E-5DA3-4A40-AC9A-16FEFD8D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33" y="37845"/>
            <a:ext cx="10515600" cy="513474"/>
          </a:xfrm>
        </p:spPr>
        <p:txBody>
          <a:bodyPr/>
          <a:lstStyle/>
          <a:p>
            <a:r>
              <a:rPr lang="en-US" dirty="0"/>
              <a:t>Quick Overview of the Condition Bits/Flags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4FDAE-1B1E-AA41-A98B-885F019373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5456" y="1842033"/>
            <a:ext cx="9921060" cy="482700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tx2"/>
                </a:solidFill>
              </a:rPr>
              <a:t>The CSPR is a special register (like the other registers) in the CPU</a:t>
            </a:r>
          </a:p>
          <a:p>
            <a:r>
              <a:rPr lang="en-US" sz="2000" dirty="0">
                <a:solidFill>
                  <a:schemeClr val="tx2"/>
                </a:solidFill>
              </a:rPr>
              <a:t>The </a:t>
            </a:r>
            <a:r>
              <a:rPr lang="en-US" sz="2000" dirty="0">
                <a:solidFill>
                  <a:srgbClr val="2C895B"/>
                </a:solidFill>
              </a:rPr>
              <a:t>four bits at the left </a:t>
            </a:r>
            <a:r>
              <a:rPr lang="en-US" sz="2000" dirty="0">
                <a:solidFill>
                  <a:schemeClr val="tx2"/>
                </a:solidFill>
              </a:rPr>
              <a:t>are called the </a:t>
            </a:r>
            <a:r>
              <a:rPr lang="en-US" sz="2000" dirty="0">
                <a:solidFill>
                  <a:srgbClr val="0070C0"/>
                </a:solidFill>
              </a:rPr>
              <a:t>Condition Code flags</a:t>
            </a:r>
          </a:p>
          <a:p>
            <a:pPr lvl="1"/>
            <a:r>
              <a:rPr lang="en-US" sz="2000" b="1" dirty="0">
                <a:solidFill>
                  <a:srgbClr val="2C895B"/>
                </a:solidFill>
              </a:rPr>
              <a:t>Summarize</a:t>
            </a:r>
            <a:r>
              <a:rPr lang="en-US" sz="2000" dirty="0">
                <a:solidFill>
                  <a:srgbClr val="2C895B"/>
                </a:solidFill>
              </a:rPr>
              <a:t> the </a:t>
            </a:r>
            <a:r>
              <a:rPr lang="en-US" sz="2000" b="1" dirty="0">
                <a:solidFill>
                  <a:srgbClr val="2C895B"/>
                </a:solidFill>
              </a:rPr>
              <a:t>result</a:t>
            </a:r>
            <a:r>
              <a:rPr lang="en-US" sz="2000" dirty="0">
                <a:solidFill>
                  <a:srgbClr val="2C895B"/>
                </a:solidFill>
              </a:rPr>
              <a:t> of a previous instruction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Not all instruction will change the CC bits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Specifically, Condition Code flags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are set </a:t>
            </a:r>
            <a:r>
              <a:rPr lang="en-US" sz="2000" dirty="0"/>
              <a:t>by </a:t>
            </a:r>
            <a:r>
              <a:rPr lang="en-US" sz="2000" dirty="0" err="1"/>
              <a:t>cmm</a:t>
            </a:r>
            <a:r>
              <a:rPr lang="en-US" sz="2000" dirty="0"/>
              <a:t>/</a:t>
            </a:r>
            <a:r>
              <a:rPr lang="en-US" sz="2000" dirty="0" err="1"/>
              <a:t>cmp</a:t>
            </a:r>
            <a:r>
              <a:rPr lang="en-US" sz="2000" dirty="0"/>
              <a:t> (and others)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Example:		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r4, r3 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N</a:t>
            </a:r>
            <a:r>
              <a:rPr lang="en-US" sz="2000" dirty="0"/>
              <a:t> (Negative) </a:t>
            </a:r>
            <a:r>
              <a:rPr lang="en-US" sz="2000" b="1" dirty="0"/>
              <a:t>flag</a:t>
            </a:r>
            <a:r>
              <a:rPr lang="en-US" sz="2000" dirty="0"/>
              <a:t>: Set to 1 when the result of r4 – r3 is negative, set to 0 otherwise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Z</a:t>
            </a:r>
            <a:r>
              <a:rPr lang="en-US" sz="2000" b="1" dirty="0"/>
              <a:t> (Zero) flag: </a:t>
            </a:r>
            <a:r>
              <a:rPr lang="en-US" sz="2000" dirty="0"/>
              <a:t>Set to 1 when the results of r4 – r3 is 0, set to 0 otherwise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C</a:t>
            </a:r>
            <a:r>
              <a:rPr lang="en-US" sz="2000" b="1" dirty="0"/>
              <a:t> (Carry bit) flag: </a:t>
            </a:r>
            <a:r>
              <a:rPr lang="en-US" sz="2000" dirty="0"/>
              <a:t>Set to 1 when r4 – r3 does not have a borrow, set to 0 otherwise</a:t>
            </a:r>
          </a:p>
          <a:p>
            <a:r>
              <a:rPr lang="en-US" sz="2000" b="1" dirty="0"/>
              <a:t>V flag </a:t>
            </a:r>
            <a:r>
              <a:rPr lang="en-US" sz="2000" dirty="0"/>
              <a:t>(</a:t>
            </a:r>
            <a:r>
              <a:rPr lang="en-US" sz="2000" dirty="0" err="1"/>
              <a:t>o</a:t>
            </a:r>
            <a:r>
              <a:rPr lang="en-US" sz="2000" dirty="0" err="1">
                <a:solidFill>
                  <a:srgbClr val="0070C0"/>
                </a:solidFill>
              </a:rPr>
              <a:t>V</a:t>
            </a:r>
            <a:r>
              <a:rPr lang="en-US" sz="2000" dirty="0" err="1"/>
              <a:t>erflow</a:t>
            </a:r>
            <a:r>
              <a:rPr lang="en-US" sz="2000" dirty="0"/>
              <a:t>): Set to 1 when r4 – r3 causes an overflow, set to 0 otherwise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A421CF-1E83-B842-933C-DB2C773C68B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270284" y="557808"/>
            <a:ext cx="7239000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D06BD7-8BCB-BA49-9330-A7C46840EE4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270284" y="557808"/>
            <a:ext cx="533400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366B1B-F0B1-9341-A037-32D1D97BE07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803684" y="557808"/>
            <a:ext cx="533400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554661-3100-574F-9668-EFDB1729A35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337084" y="557808"/>
            <a:ext cx="533400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131CA4-70B4-D446-BD73-DE37F3F88D3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870484" y="557808"/>
            <a:ext cx="533400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65A02C-109E-EF48-A609-935BE96846B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31534" y="654040"/>
            <a:ext cx="1027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CPSR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2F009B-EE2F-7342-A56B-7564C0184265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236422" y="1335048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B42C8-2FF3-3C45-A282-55396CE2C901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827398" y="1335048"/>
            <a:ext cx="484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BD5253-F65C-294F-AEA2-344D790DDD1E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370945" y="1335048"/>
            <a:ext cx="525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FE96F8-21D8-4C4C-95E7-A5707539479D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3870484" y="1335048"/>
            <a:ext cx="778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1733A6-3C93-8C40-B5C8-4912A55959C3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041391" y="1258897"/>
            <a:ext cx="1551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5              0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BC52AF-A0E9-3D4E-A2DC-CCF871319719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8015764" y="551319"/>
            <a:ext cx="1527382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Mode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DA4E53-CF00-D249-B89D-B73DA45184A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527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494816" y="543421"/>
            <a:ext cx="2446776" cy="61371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2A6042-EDE9-06E5-C0C5-4BC6659C69A2}"/>
              </a:ext>
            </a:extLst>
          </p:cNvPr>
          <p:cNvSpPr/>
          <p:nvPr/>
        </p:nvSpPr>
        <p:spPr>
          <a:xfrm>
            <a:off x="9826991" y="56230"/>
            <a:ext cx="2296735" cy="6591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4962709" cy="445308"/>
          </a:xfrm>
        </p:spPr>
        <p:txBody>
          <a:bodyPr/>
          <a:lstStyle/>
          <a:p>
            <a:r>
              <a:rPr lang="en-US" dirty="0"/>
              <a:t>32-Bit Arm - Registers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EBF47F-5C2D-D145-A3A1-A49E748699E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030279" y="1000856"/>
            <a:ext cx="6643172" cy="450830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70C0"/>
                </a:solidFill>
              </a:rPr>
              <a:t>Registers</a:t>
            </a:r>
            <a:r>
              <a:rPr lang="en-US" sz="2200" dirty="0"/>
              <a:t> are </a:t>
            </a:r>
            <a:r>
              <a:rPr lang="en-US" sz="2200" b="1" dirty="0">
                <a:solidFill>
                  <a:schemeClr val="accent5"/>
                </a:solidFill>
              </a:rPr>
              <a:t>memory located within the CPU</a:t>
            </a: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accent5"/>
                </a:solidFill>
              </a:rPr>
              <a:t>Registers are the </a:t>
            </a:r>
            <a:r>
              <a:rPr lang="en-US" sz="2200" b="1" u="sng" dirty="0">
                <a:solidFill>
                  <a:schemeClr val="accent5"/>
                </a:solidFill>
              </a:rPr>
              <a:t>fastest</a:t>
            </a:r>
            <a:r>
              <a:rPr lang="en-US" sz="2200" dirty="0">
                <a:solidFill>
                  <a:schemeClr val="accent5"/>
                </a:solidFill>
              </a:rPr>
              <a:t> </a:t>
            </a:r>
            <a:r>
              <a:rPr lang="en-US" sz="2200" dirty="0">
                <a:solidFill>
                  <a:srgbClr val="C00000"/>
                </a:solidFill>
              </a:rPr>
              <a:t>read and write </a:t>
            </a:r>
            <a:r>
              <a:rPr lang="en-US" sz="2200" dirty="0">
                <a:solidFill>
                  <a:schemeClr val="accent5"/>
                </a:solidFill>
              </a:rPr>
              <a:t>storage</a:t>
            </a:r>
            <a:endParaRPr lang="en-US" sz="2200" dirty="0"/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Register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is </a:t>
            </a:r>
            <a:r>
              <a:rPr lang="en-US" sz="2200" b="1" dirty="0">
                <a:solidFill>
                  <a:srgbClr val="0070C0"/>
                </a:solidFill>
              </a:rPr>
              <a:t>word size in length</a:t>
            </a:r>
            <a:r>
              <a:rPr lang="en-US" sz="2200" dirty="0"/>
              <a:t> stores 32-bit values</a:t>
            </a:r>
            <a:endParaRPr lang="en-US" sz="2200" dirty="0">
              <a:solidFill>
                <a:schemeClr val="tx2"/>
              </a:solidFill>
            </a:endParaRP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Memory is accessed using </a:t>
            </a:r>
            <a:r>
              <a:rPr lang="en-US" sz="2200" dirty="0">
                <a:solidFill>
                  <a:srgbClr val="FF0000"/>
                </a:solidFill>
              </a:rPr>
              <a:t>pointers</a:t>
            </a:r>
            <a:r>
              <a:rPr lang="en-US" sz="2200" dirty="0">
                <a:solidFill>
                  <a:schemeClr val="tx2"/>
                </a:solidFill>
              </a:rPr>
              <a:t> in registers</a:t>
            </a:r>
          </a:p>
          <a:p>
            <a:r>
              <a:rPr lang="en-US" sz="2200" dirty="0">
                <a:solidFill>
                  <a:schemeClr val="tx2"/>
                </a:solidFill>
              </a:rPr>
              <a:t>In assembly language the registers have </a:t>
            </a:r>
            <a:r>
              <a:rPr lang="en-US" sz="2200" dirty="0">
                <a:solidFill>
                  <a:srgbClr val="2C895B"/>
                </a:solidFill>
              </a:rPr>
              <a:t>predefined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>
                <a:solidFill>
                  <a:srgbClr val="2C895B"/>
                </a:solidFill>
              </a:rPr>
              <a:t>names starting with an </a:t>
            </a:r>
            <a:r>
              <a:rPr lang="en-US" sz="2200" dirty="0">
                <a:solidFill>
                  <a:srgbClr val="FF0000"/>
                </a:solidFill>
              </a:rPr>
              <a:t>r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to differentiate them from </a:t>
            </a:r>
            <a:r>
              <a:rPr lang="en-US" sz="2200" dirty="0">
                <a:solidFill>
                  <a:srgbClr val="0070C0"/>
                </a:solidFill>
              </a:rPr>
              <a:t>memory addresses </a:t>
            </a:r>
            <a:r>
              <a:rPr lang="en-US" sz="2200" dirty="0">
                <a:solidFill>
                  <a:schemeClr val="tx2"/>
                </a:solidFill>
              </a:rPr>
              <a:t>which are </a:t>
            </a:r>
            <a:r>
              <a:rPr lang="en-US" sz="2200" dirty="0">
                <a:solidFill>
                  <a:srgbClr val="C00000"/>
                </a:solidFill>
              </a:rPr>
              <a:t>labels</a:t>
            </a:r>
            <a:r>
              <a:rPr lang="en-US" sz="2200" dirty="0">
                <a:solidFill>
                  <a:srgbClr val="0070C0"/>
                </a:solidFill>
              </a:rPr>
              <a:t> (address)</a:t>
            </a:r>
          </a:p>
          <a:p>
            <a:r>
              <a:rPr lang="en-US" sz="2200" dirty="0">
                <a:solidFill>
                  <a:schemeClr val="accent5"/>
                </a:solidFill>
              </a:rPr>
              <a:t>16 registers: </a:t>
            </a:r>
            <a:r>
              <a:rPr lang="en-US" sz="2200" dirty="0">
                <a:solidFill>
                  <a:schemeClr val="tx2"/>
                </a:solidFill>
              </a:rPr>
              <a:t>from </a:t>
            </a:r>
            <a:r>
              <a:rPr lang="en-US" sz="2200" dirty="0">
                <a:solidFill>
                  <a:srgbClr val="0070C0"/>
                </a:solidFill>
              </a:rPr>
              <a:t>r0 to r15 (encoded: 0x0 – 0xf)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1444918" y="612725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1488208" y="1629778"/>
            <a:ext cx="1050288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Registers</a:t>
            </a:r>
          </a:p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923621" y="2375396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1444918" y="588239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1444918" y="563752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1444918" y="539266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1444918" y="514780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1444918" y="490294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1444918" y="465808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1444918" y="441321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1444918" y="416835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1444918" y="392349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1444918" y="367863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1444918" y="343377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1444918" y="318890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1444918" y="294404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1444918" y="269918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1444918" y="245432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106580" y="4432912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1036418" y="6379907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1444918" y="2280969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EC3316-C720-64FB-BBC4-C4B026470356}"/>
              </a:ext>
            </a:extLst>
          </p:cNvPr>
          <p:cNvGrpSpPr/>
          <p:nvPr/>
        </p:nvGrpSpPr>
        <p:grpSpPr>
          <a:xfrm>
            <a:off x="9826991" y="143311"/>
            <a:ext cx="2254980" cy="6397082"/>
            <a:chOff x="9811185" y="263145"/>
            <a:chExt cx="2254980" cy="6351932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AE6BDE3-93E3-EB46-90BE-4E9627B73227}"/>
                </a:ext>
              </a:extLst>
            </p:cNvPr>
            <p:cNvSpPr/>
            <p:nvPr/>
          </p:nvSpPr>
          <p:spPr>
            <a:xfrm>
              <a:off x="11282956" y="6039156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556DD76-1E0A-D044-A3A2-CCDFBABFB71F}"/>
                </a:ext>
              </a:extLst>
            </p:cNvPr>
            <p:cNvSpPr/>
            <p:nvPr/>
          </p:nvSpPr>
          <p:spPr>
            <a:xfrm>
              <a:off x="11282956" y="579223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C23B818-6D12-E048-A6F0-13595ECF26B0}"/>
                </a:ext>
              </a:extLst>
            </p:cNvPr>
            <p:cNvSpPr/>
            <p:nvPr/>
          </p:nvSpPr>
          <p:spPr>
            <a:xfrm>
              <a:off x="11282956" y="554530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5E46774-637A-BC43-880A-F2EB650D9C82}"/>
                </a:ext>
              </a:extLst>
            </p:cNvPr>
            <p:cNvSpPr/>
            <p:nvPr/>
          </p:nvSpPr>
          <p:spPr>
            <a:xfrm>
              <a:off x="11282956" y="529837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9F3A005-B3A0-9B47-A4FF-E2E37C0D73F7}"/>
                </a:ext>
              </a:extLst>
            </p:cNvPr>
            <p:cNvSpPr/>
            <p:nvPr/>
          </p:nvSpPr>
          <p:spPr>
            <a:xfrm>
              <a:off x="11282956" y="505144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9EA7815-5ED9-7245-A8E6-93C522984CB6}"/>
                </a:ext>
              </a:extLst>
            </p:cNvPr>
            <p:cNvSpPr/>
            <p:nvPr/>
          </p:nvSpPr>
          <p:spPr>
            <a:xfrm>
              <a:off x="11282956" y="480452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ABAB0F8-C98C-014A-8384-223A02B1D893}"/>
                </a:ext>
              </a:extLst>
            </p:cNvPr>
            <p:cNvSpPr/>
            <p:nvPr/>
          </p:nvSpPr>
          <p:spPr>
            <a:xfrm>
              <a:off x="11282956" y="455759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B38631C-49D2-4049-B444-86B9FC26A5BA}"/>
                </a:ext>
              </a:extLst>
            </p:cNvPr>
            <p:cNvSpPr/>
            <p:nvPr/>
          </p:nvSpPr>
          <p:spPr>
            <a:xfrm>
              <a:off x="11282956" y="431066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27CE403-2C6F-9845-92A1-3ECB22172E53}"/>
                </a:ext>
              </a:extLst>
            </p:cNvPr>
            <p:cNvSpPr/>
            <p:nvPr/>
          </p:nvSpPr>
          <p:spPr>
            <a:xfrm>
              <a:off x="11282956" y="406373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6DD5D81-D1E4-E542-9076-1AF2DE6131B4}"/>
                </a:ext>
              </a:extLst>
            </p:cNvPr>
            <p:cNvSpPr/>
            <p:nvPr/>
          </p:nvSpPr>
          <p:spPr>
            <a:xfrm>
              <a:off x="11282956" y="381680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D5C827F-CD3C-8E49-8827-10DBD57475E7}"/>
                </a:ext>
              </a:extLst>
            </p:cNvPr>
            <p:cNvSpPr/>
            <p:nvPr/>
          </p:nvSpPr>
          <p:spPr>
            <a:xfrm>
              <a:off x="11282956" y="356988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3C4E919F-ED4B-6E43-ABAC-F827120E2BCA}"/>
                </a:ext>
              </a:extLst>
            </p:cNvPr>
            <p:cNvSpPr/>
            <p:nvPr/>
          </p:nvSpPr>
          <p:spPr>
            <a:xfrm>
              <a:off x="11189609" y="194754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F00A1C4-0187-544B-BC0A-A5FB6BC6C497}"/>
                </a:ext>
              </a:extLst>
            </p:cNvPr>
            <p:cNvSpPr/>
            <p:nvPr/>
          </p:nvSpPr>
          <p:spPr>
            <a:xfrm>
              <a:off x="11189609" y="1700512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7505D48-6601-2441-8974-76837FA65CAE}"/>
                </a:ext>
              </a:extLst>
            </p:cNvPr>
            <p:cNvSpPr/>
            <p:nvPr/>
          </p:nvSpPr>
          <p:spPr>
            <a:xfrm>
              <a:off x="11189609" y="145347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4230F6A-374B-5542-A789-22AC4CE580D6}"/>
                </a:ext>
              </a:extLst>
            </p:cNvPr>
            <p:cNvSpPr/>
            <p:nvPr/>
          </p:nvSpPr>
          <p:spPr>
            <a:xfrm>
              <a:off x="11189609" y="1215730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0836AB2-51B4-8A43-A1A6-C069EF085D15}"/>
                </a:ext>
              </a:extLst>
            </p:cNvPr>
            <p:cNvSpPr/>
            <p:nvPr/>
          </p:nvSpPr>
          <p:spPr>
            <a:xfrm>
              <a:off x="11520835" y="2187006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32C92F08-7FB7-914C-9309-107C9CEF57E1}"/>
                </a:ext>
              </a:extLst>
            </p:cNvPr>
            <p:cNvSpPr/>
            <p:nvPr/>
          </p:nvSpPr>
          <p:spPr>
            <a:xfrm>
              <a:off x="11513471" y="3010384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AA608CC-7EF3-A04A-B103-EFC999E310F7}"/>
                </a:ext>
              </a:extLst>
            </p:cNvPr>
            <p:cNvSpPr/>
            <p:nvPr/>
          </p:nvSpPr>
          <p:spPr>
            <a:xfrm>
              <a:off x="11513470" y="3351731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07775C7-4A82-9C48-89AE-DAFEC890A382}"/>
                </a:ext>
              </a:extLst>
            </p:cNvPr>
            <p:cNvSpPr txBox="1"/>
            <p:nvPr/>
          </p:nvSpPr>
          <p:spPr>
            <a:xfrm>
              <a:off x="11120073" y="801990"/>
              <a:ext cx="835485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1- Byte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D2E90DD-3C1D-8C47-92A2-8E92F858505F}"/>
                </a:ext>
              </a:extLst>
            </p:cNvPr>
            <p:cNvSpPr txBox="1"/>
            <p:nvPr/>
          </p:nvSpPr>
          <p:spPr>
            <a:xfrm rot="16200000">
              <a:off x="10168566" y="4561447"/>
              <a:ext cx="1484702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32-bit address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B50B694-5852-F540-ADB0-A461BEE16AA8}"/>
                </a:ext>
              </a:extLst>
            </p:cNvPr>
            <p:cNvSpPr txBox="1"/>
            <p:nvPr/>
          </p:nvSpPr>
          <p:spPr>
            <a:xfrm>
              <a:off x="9899005" y="263145"/>
              <a:ext cx="2121093" cy="397286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External memory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921D2F-1312-B748-8FCA-E4023E6B430C}"/>
                </a:ext>
              </a:extLst>
            </p:cNvPr>
            <p:cNvSpPr txBox="1"/>
            <p:nvPr/>
          </p:nvSpPr>
          <p:spPr>
            <a:xfrm>
              <a:off x="9841834" y="5944016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0x00000000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E983F877-6FC7-2644-889B-FD6DA04DFCC2}"/>
                </a:ext>
              </a:extLst>
            </p:cNvPr>
            <p:cNvSpPr txBox="1"/>
            <p:nvPr/>
          </p:nvSpPr>
          <p:spPr>
            <a:xfrm>
              <a:off x="9811185" y="1149317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0xFFFFFFFF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A8145E2-F74E-DA4B-8FBD-F64B52A22600}"/>
                </a:ext>
              </a:extLst>
            </p:cNvPr>
            <p:cNvSpPr txBox="1"/>
            <p:nvPr/>
          </p:nvSpPr>
          <p:spPr>
            <a:xfrm>
              <a:off x="10068502" y="6276523"/>
              <a:ext cx="19976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Capacity:4 </a:t>
              </a:r>
              <a:r>
                <a:rPr lang="en-US" sz="1600" b="1" dirty="0" err="1">
                  <a:solidFill>
                    <a:srgbClr val="FF0000"/>
                  </a:solidFill>
                </a:rPr>
                <a:t>GBytes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E7064C8-09C3-1E11-C448-9D8C541446B7}"/>
                </a:ext>
              </a:extLst>
            </p:cNvPr>
            <p:cNvSpPr/>
            <p:nvPr/>
          </p:nvSpPr>
          <p:spPr>
            <a:xfrm>
              <a:off x="11505300" y="2573587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997BDD9B-69CA-F72A-548E-999A4EAD355D}"/>
              </a:ext>
            </a:extLst>
          </p:cNvPr>
          <p:cNvSpPr txBox="1"/>
          <p:nvPr/>
        </p:nvSpPr>
        <p:spPr>
          <a:xfrm>
            <a:off x="578931" y="625633"/>
            <a:ext cx="835485" cy="461665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CPU</a:t>
            </a:r>
          </a:p>
        </p:txBody>
      </p: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A63D2D88-5815-81A9-BEE1-E2F87DF42CEA}"/>
              </a:ext>
            </a:extLst>
          </p:cNvPr>
          <p:cNvSpPr/>
          <p:nvPr/>
        </p:nvSpPr>
        <p:spPr>
          <a:xfrm>
            <a:off x="2878525" y="5948492"/>
            <a:ext cx="6874293" cy="20845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C77232-0801-3E3A-617A-2835823BCB14}"/>
              </a:ext>
            </a:extLst>
          </p:cNvPr>
          <p:cNvSpPr txBox="1"/>
          <p:nvPr/>
        </p:nvSpPr>
        <p:spPr>
          <a:xfrm>
            <a:off x="4218468" y="6127254"/>
            <a:ext cx="5111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</a:rPr>
              <a:t>CPU Memory Bus = Address + Data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3B6823A-33EB-D941-6F5A-7964E1C226A5}"/>
              </a:ext>
            </a:extLst>
          </p:cNvPr>
          <p:cNvSpPr txBox="1"/>
          <p:nvPr/>
        </p:nvSpPr>
        <p:spPr>
          <a:xfrm>
            <a:off x="1498531" y="734558"/>
            <a:ext cx="1230537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arithmetic Logic Unit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054BA3E-7801-D9B4-69A8-08933CE19CB7}"/>
                  </a:ext>
                </a:extLst>
              </p14:cNvPr>
              <p14:cNvContentPartPr/>
              <p14:nvPr/>
            </p14:nvContentPartPr>
            <p14:xfrm>
              <a:off x="745200" y="1492560"/>
              <a:ext cx="10328760" cy="4508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054BA3E-7801-D9B4-69A8-08933CE19C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5840" y="1483200"/>
                <a:ext cx="10347480" cy="452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021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5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D13E-5DA3-4A40-AC9A-16FEFD8D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8" y="112282"/>
            <a:ext cx="11869700" cy="513474"/>
          </a:xfrm>
        </p:spPr>
        <p:txBody>
          <a:bodyPr/>
          <a:lstStyle/>
          <a:p>
            <a:r>
              <a:rPr lang="en-US" dirty="0"/>
              <a:t>Conditional Tests: Implementing ARM Branch guards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6D3376-775B-A94D-8899-7BF14B6FCCB4}"/>
              </a:ext>
            </a:extLst>
          </p:cNvPr>
          <p:cNvSpPr txBox="1">
            <a:spLocks/>
          </p:cNvSpPr>
          <p:nvPr/>
        </p:nvSpPr>
        <p:spPr>
          <a:xfrm>
            <a:off x="551694" y="711380"/>
            <a:ext cx="11097612" cy="55500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 Branch </a:t>
            </a:r>
            <a:r>
              <a:rPr lang="en-US" sz="2000" dirty="0">
                <a:solidFill>
                  <a:schemeClr val="tx2"/>
                </a:solidFill>
              </a:rPr>
              <a:t>instruction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8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suffix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/>
              <a:t>B</a:t>
            </a:r>
            <a:r>
              <a:rPr lang="en-US" sz="2000" dirty="0">
                <a:solidFill>
                  <a:srgbClr val="7030A0"/>
                </a:solidFill>
              </a:rPr>
              <a:t>its in the condition field </a:t>
            </a:r>
            <a:r>
              <a:rPr lang="en-US" sz="2000" dirty="0"/>
              <a:t>specify the </a:t>
            </a:r>
            <a:r>
              <a:rPr lang="en-US" sz="2000" b="1" dirty="0">
                <a:solidFill>
                  <a:srgbClr val="0070C0"/>
                </a:solidFill>
              </a:rPr>
              <a:t>conditions</a:t>
            </a:r>
            <a:r>
              <a:rPr lang="en-US" sz="2000" dirty="0">
                <a:solidFill>
                  <a:srgbClr val="0070C0"/>
                </a:solidFill>
              </a:rPr>
              <a:t> when the branch happens</a:t>
            </a:r>
          </a:p>
          <a:p>
            <a:r>
              <a:rPr lang="en-US" sz="2000" dirty="0">
                <a:solidFill>
                  <a:schemeClr val="tx2"/>
                </a:solidFill>
              </a:rPr>
              <a:t>If the </a:t>
            </a:r>
            <a:r>
              <a:rPr lang="en-US" sz="2000" dirty="0">
                <a:solidFill>
                  <a:srgbClr val="7030A0"/>
                </a:solidFill>
              </a:rPr>
              <a:t>condition evaluates </a:t>
            </a:r>
            <a:r>
              <a:rPr lang="en-US" sz="2000" dirty="0">
                <a:solidFill>
                  <a:schemeClr val="tx2"/>
                </a:solidFill>
              </a:rPr>
              <a:t>to be </a:t>
            </a:r>
            <a:r>
              <a:rPr lang="en-US" sz="2000" dirty="0">
                <a:solidFill>
                  <a:srgbClr val="2C895B"/>
                </a:solidFill>
              </a:rPr>
              <a:t>true, </a:t>
            </a:r>
            <a:r>
              <a:rPr lang="en-US" sz="2000" dirty="0">
                <a:solidFill>
                  <a:srgbClr val="C00000"/>
                </a:solidFill>
              </a:rPr>
              <a:t>next instruction executed</a:t>
            </a:r>
            <a:r>
              <a:rPr lang="en-US" sz="2000" dirty="0">
                <a:solidFill>
                  <a:srgbClr val="2C895B"/>
                </a:solidFill>
              </a:rPr>
              <a:t> is at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b="1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chemeClr val="tx2"/>
                </a:solidFill>
              </a:rPr>
              <a:t>If the </a:t>
            </a:r>
            <a:r>
              <a:rPr lang="en-US" sz="2000" dirty="0">
                <a:solidFill>
                  <a:srgbClr val="7030A0"/>
                </a:solidFill>
              </a:rPr>
              <a:t>condition evaluates </a:t>
            </a:r>
            <a:r>
              <a:rPr lang="en-US" sz="2000" dirty="0">
                <a:solidFill>
                  <a:schemeClr val="tx2"/>
                </a:solidFill>
              </a:rPr>
              <a:t>to be </a:t>
            </a:r>
            <a:r>
              <a:rPr lang="en-US" sz="2000" dirty="0">
                <a:solidFill>
                  <a:srgbClr val="FF0000"/>
                </a:solidFill>
              </a:rPr>
              <a:t>false</a:t>
            </a:r>
            <a:r>
              <a:rPr lang="en-US" sz="2000" dirty="0">
                <a:solidFill>
                  <a:srgbClr val="2C895B"/>
                </a:solidFill>
              </a:rPr>
              <a:t>,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00000"/>
                </a:solidFill>
              </a:rPr>
              <a:t>next instruction executed</a:t>
            </a:r>
            <a:r>
              <a:rPr lang="en-US" sz="2000" dirty="0"/>
              <a:t> is </a:t>
            </a:r>
            <a:r>
              <a:rPr lang="en-US" sz="2000" dirty="0">
                <a:solidFill>
                  <a:srgbClr val="0070C0"/>
                </a:solidFill>
              </a:rPr>
              <a:t>immediately after the branch</a:t>
            </a:r>
          </a:p>
          <a:p>
            <a:r>
              <a:rPr lang="en-US" sz="2000" dirty="0">
                <a:solidFill>
                  <a:schemeClr val="accent1"/>
                </a:solidFill>
                <a:cs typeface="Consolas" panose="020B0609020204030204" pitchFamily="49" charset="0"/>
              </a:rPr>
              <a:t>Unconditional branch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is when the condition is </a:t>
            </a:r>
            <a:r>
              <a:rPr lang="en-US" sz="2000" i="1" dirty="0">
                <a:solidFill>
                  <a:srgbClr val="2C895B"/>
                </a:solidFill>
                <a:cs typeface="Consolas" panose="020B0609020204030204" pitchFamily="49" charset="0"/>
              </a:rPr>
              <a:t>"always"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AF9A52-EDF8-5BDC-679C-4C3AE51E4DA9}"/>
              </a:ext>
            </a:extLst>
          </p:cNvPr>
          <p:cNvGrpSpPr/>
          <p:nvPr/>
        </p:nvGrpSpPr>
        <p:grpSpPr>
          <a:xfrm>
            <a:off x="783273" y="1789300"/>
            <a:ext cx="3754359" cy="400110"/>
            <a:chOff x="1088073" y="799881"/>
            <a:chExt cx="3754359" cy="40011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78AB42-1CC0-B340-B15B-25F18A4E1E0C}"/>
                </a:ext>
              </a:extLst>
            </p:cNvPr>
            <p:cNvSpPr txBox="1"/>
            <p:nvPr/>
          </p:nvSpPr>
          <p:spPr>
            <a:xfrm>
              <a:off x="2465534" y="799881"/>
              <a:ext cx="1351554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b</a:t>
              </a:r>
              <a:r>
                <a:rPr lang="en-US" sz="1400" b="1" dirty="0" err="1">
                  <a:solidFill>
                    <a:schemeClr val="tx2"/>
                  </a:solidFill>
                </a:rPr>
                <a:t>suffix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C58975-0B25-F64F-BD5E-F71D752ACC52}"/>
                </a:ext>
              </a:extLst>
            </p:cNvPr>
            <p:cNvSpPr txBox="1"/>
            <p:nvPr/>
          </p:nvSpPr>
          <p:spPr>
            <a:xfrm>
              <a:off x="3792784" y="799881"/>
              <a:ext cx="104964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imm24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00B5B0-2BFE-004E-BDC1-8CE82CF52B58}"/>
                </a:ext>
              </a:extLst>
            </p:cNvPr>
            <p:cNvSpPr txBox="1"/>
            <p:nvPr/>
          </p:nvSpPr>
          <p:spPr>
            <a:xfrm>
              <a:off x="1088073" y="799881"/>
              <a:ext cx="1351554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cond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</p:grp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DCAE74D-D56E-EC4F-A1F9-009FAA9C4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125482"/>
              </p:ext>
            </p:extLst>
          </p:nvPr>
        </p:nvGraphicFramePr>
        <p:xfrm>
          <a:off x="5015221" y="1062106"/>
          <a:ext cx="6318416" cy="3180147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095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4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86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Condition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Flag Checked 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BEQ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Equal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BNE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Not equal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BGE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≥ ("Greater than or Equal")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&lt; ("Less Than")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≠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7289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BGT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&gt; ("Greater Than")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0 &amp;&amp; N =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7185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≤ ("Less than or Equal")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 || N ≠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3854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BMI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Minus/negative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BPL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Plus - positive or zero (non-negative)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 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Branch Always (unconditional)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390338D-065E-894D-A4E2-A44D770199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7A6F3-2F99-6936-A644-C18FD08F88EA}"/>
              </a:ext>
            </a:extLst>
          </p:cNvPr>
          <p:cNvSpPr txBox="1"/>
          <p:nvPr/>
        </p:nvSpPr>
        <p:spPr>
          <a:xfrm>
            <a:off x="1522102" y="780346"/>
            <a:ext cx="309649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imm24 is Relative direction</a:t>
            </a:r>
          </a:p>
          <a:p>
            <a:r>
              <a:rPr lang="en-US" dirty="0">
                <a:solidFill>
                  <a:schemeClr val="accent6"/>
                </a:solidFill>
              </a:rPr>
              <a:t>from the branch instruction</a:t>
            </a:r>
          </a:p>
          <a:p>
            <a:r>
              <a:rPr lang="en-US" dirty="0">
                <a:solidFill>
                  <a:schemeClr val="accent6"/>
                </a:solidFill>
              </a:rPr>
              <a:t>(in +/- instructions)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95EA2-DAC4-0ADA-22C1-F844E8CEA676}"/>
              </a:ext>
            </a:extLst>
          </p:cNvPr>
          <p:cNvGrpSpPr/>
          <p:nvPr/>
        </p:nvGrpSpPr>
        <p:grpSpPr>
          <a:xfrm>
            <a:off x="961029" y="3069926"/>
            <a:ext cx="3657563" cy="1182020"/>
            <a:chOff x="-1107292" y="-1491568"/>
            <a:chExt cx="3657563" cy="11820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8480DD-D8E8-EBE6-0230-A6CB9B30F7E4}"/>
                </a:ext>
              </a:extLst>
            </p:cNvPr>
            <p:cNvSpPr txBox="1"/>
            <p:nvPr/>
          </p:nvSpPr>
          <p:spPr>
            <a:xfrm>
              <a:off x="-1107292" y="-1017434"/>
              <a:ext cx="3657563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Use a local label with branch instructions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56A2550B-48A6-CB4B-1C2C-D5C53FF52181}"/>
                </a:ext>
              </a:extLst>
            </p:cNvPr>
            <p:cNvSpPr/>
            <p:nvPr/>
          </p:nvSpPr>
          <p:spPr>
            <a:xfrm>
              <a:off x="1233575" y="-1491568"/>
              <a:ext cx="186088" cy="400110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6AD9973-2D69-7336-2ED2-CF6FCE181357}"/>
                  </a:ext>
                </a:extLst>
              </p14:cNvPr>
              <p14:cNvContentPartPr/>
              <p14:nvPr/>
            </p14:nvContentPartPr>
            <p14:xfrm>
              <a:off x="5222160" y="1410480"/>
              <a:ext cx="853560" cy="29595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6AD9973-2D69-7336-2ED2-CF6FCE18135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12800" y="1401120"/>
                <a:ext cx="872280" cy="297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597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724A2-E685-B2D1-3DFB-67A30585F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and Loop Guard Strategy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4F7448-39EA-082A-1CD1-C56501427D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9750" y="2519107"/>
            <a:ext cx="10683969" cy="262640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</a:rPr>
              <a:t>How to implement a </a:t>
            </a:r>
            <a:r>
              <a:rPr lang="en-US" sz="2000" b="1" dirty="0">
                <a:solidFill>
                  <a:srgbClr val="0070C0"/>
                </a:solidFill>
              </a:rPr>
              <a:t>branch/loop guard in CSE30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Use a </a:t>
            </a:r>
            <a:r>
              <a:rPr lang="en-US" sz="2000" b="1" dirty="0" err="1"/>
              <a:t>cmp</a:t>
            </a:r>
            <a:r>
              <a:rPr lang="en-US" sz="2000" b="1" dirty="0"/>
              <a:t>/</a:t>
            </a:r>
            <a:r>
              <a:rPr lang="en-US" sz="2000" b="1" dirty="0" err="1"/>
              <a:t>cmm</a:t>
            </a:r>
            <a:r>
              <a:rPr lang="en-US" sz="2000" dirty="0"/>
              <a:t> instruction to set the condition bits</a:t>
            </a:r>
          </a:p>
          <a:p>
            <a:pPr marL="354012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Follow the </a:t>
            </a:r>
            <a:r>
              <a:rPr lang="en-US" sz="2000" b="1" dirty="0" err="1"/>
              <a:t>cmp</a:t>
            </a:r>
            <a:r>
              <a:rPr lang="en-US" sz="2000" b="1" dirty="0"/>
              <a:t>/</a:t>
            </a:r>
            <a:r>
              <a:rPr lang="en-US" sz="2000" b="1" dirty="0" err="1"/>
              <a:t>cmm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1"/>
                </a:solidFill>
              </a:rPr>
              <a:t>with one or more variants of the </a:t>
            </a:r>
            <a:r>
              <a:rPr lang="en-US" sz="2000" b="1" u="sng" dirty="0">
                <a:solidFill>
                  <a:schemeClr val="accent1"/>
                </a:solidFill>
              </a:rPr>
              <a:t>conditional</a:t>
            </a:r>
            <a:r>
              <a:rPr lang="en-US" sz="2000" b="1" dirty="0">
                <a:solidFill>
                  <a:schemeClr val="accent1"/>
                </a:solidFill>
              </a:rPr>
              <a:t> branch instruction</a:t>
            </a:r>
            <a:r>
              <a:rPr lang="en-US" sz="2000" dirty="0"/>
              <a:t> </a:t>
            </a:r>
          </a:p>
          <a:p>
            <a:pPr lvl="1"/>
            <a:r>
              <a:rPr lang="en-US" sz="1800" b="1" dirty="0">
                <a:solidFill>
                  <a:srgbClr val="0070C0"/>
                </a:solidFill>
              </a:rPr>
              <a:t>Conditional branch instructions </a:t>
            </a:r>
            <a:r>
              <a:rPr lang="en-US" sz="1800" dirty="0"/>
              <a:t>if evaluate to true (based on the flags set by the </a:t>
            </a:r>
            <a:r>
              <a:rPr lang="en-US" sz="1800" dirty="0" err="1"/>
              <a:t>cmp</a:t>
            </a:r>
            <a:r>
              <a:rPr lang="en-US" sz="1800" dirty="0"/>
              <a:t>) the next instruction will the one at the branch label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Otherwise,</a:t>
            </a:r>
            <a:r>
              <a:rPr lang="en-US" sz="2000" dirty="0"/>
              <a:t> execution </a:t>
            </a:r>
            <a:r>
              <a:rPr lang="en-US" sz="2000" dirty="0">
                <a:solidFill>
                  <a:srgbClr val="F37440"/>
                </a:solidFill>
              </a:rPr>
              <a:t>falls through </a:t>
            </a:r>
            <a:r>
              <a:rPr lang="en-US" sz="2000" dirty="0"/>
              <a:t>to </a:t>
            </a:r>
            <a:r>
              <a:rPr lang="en-US" sz="2000" dirty="0">
                <a:solidFill>
                  <a:srgbClr val="F37440"/>
                </a:solidFill>
              </a:rPr>
              <a:t>the instruction that immediately follows the branch</a:t>
            </a:r>
          </a:p>
          <a:p>
            <a:pPr marL="354012" indent="-342900">
              <a:lnSpc>
                <a:spcPct val="100000"/>
              </a:lnSpc>
            </a:pPr>
            <a:r>
              <a:rPr lang="en-US" sz="2000" dirty="0"/>
              <a:t>You may have </a:t>
            </a:r>
            <a:r>
              <a:rPr lang="en-US" sz="2000" dirty="0">
                <a:solidFill>
                  <a:srgbClr val="FF0000"/>
                </a:solidFill>
              </a:rPr>
              <a:t>one or more </a:t>
            </a:r>
            <a:r>
              <a:rPr lang="en-US" sz="2000" dirty="0">
                <a:solidFill>
                  <a:srgbClr val="2C895B"/>
                </a:solidFill>
              </a:rPr>
              <a:t>conditional branches </a:t>
            </a:r>
            <a:r>
              <a:rPr lang="en-US" sz="2000" dirty="0"/>
              <a:t>after a single </a:t>
            </a:r>
            <a:r>
              <a:rPr lang="en-US" sz="2000" dirty="0" err="1"/>
              <a:t>cmp</a:t>
            </a:r>
            <a:r>
              <a:rPr lang="en-US" sz="2000" dirty="0"/>
              <a:t>/</a:t>
            </a:r>
            <a:r>
              <a:rPr lang="en-US" sz="2000" dirty="0" err="1"/>
              <a:t>cmm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9961E8-0691-0221-4D6A-77907BDA877A}"/>
              </a:ext>
            </a:extLst>
          </p:cNvPr>
          <p:cNvSpPr txBox="1"/>
          <p:nvPr/>
        </p:nvSpPr>
        <p:spPr>
          <a:xfrm>
            <a:off x="3850481" y="987674"/>
            <a:ext cx="244650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spc="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    </a:t>
            </a:r>
            <a:r>
              <a:rPr lang="en-US" sz="1800" b="0" i="0" spc="5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cmp</a:t>
            </a:r>
            <a:r>
              <a:rPr lang="en-US" sz="1800" b="0" i="0" spc="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 r0, 10</a:t>
            </a:r>
          </a:p>
          <a:p>
            <a:pPr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spc="50" dirty="0">
                <a:solidFill>
                  <a:srgbClr val="2C895B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    </a:t>
            </a:r>
            <a:r>
              <a:rPr lang="en-US" sz="1800" b="1" i="0" spc="50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ble</a:t>
            </a:r>
            <a:r>
              <a:rPr lang="en-US" sz="1800" b="0" i="0" spc="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 </a:t>
            </a:r>
            <a:r>
              <a:rPr lang="en-US" sz="1800" b="0" i="0" spc="50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.</a:t>
            </a:r>
            <a:r>
              <a:rPr lang="en-US" sz="1800" b="0" i="0" spc="5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Lendif</a:t>
            </a:r>
            <a:endParaRPr lang="en-US" sz="1800" b="0" i="0" spc="50" dirty="0">
              <a:solidFill>
                <a:srgbClr val="0070C0"/>
              </a:solidFill>
              <a:effectLst/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  <a:p>
            <a:pPr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spc="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    </a:t>
            </a:r>
            <a:r>
              <a:rPr lang="en-US" sz="1800" b="0" i="0" spc="50" dirty="0">
                <a:solidFill>
                  <a:srgbClr val="2C895B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// True Block</a:t>
            </a:r>
            <a:endParaRPr lang="en-US" sz="1800" b="0" i="0" spc="50" dirty="0">
              <a:solidFill>
                <a:srgbClr val="000000"/>
              </a:solidFill>
              <a:effectLst/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  <a:p>
            <a:pPr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spc="50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.</a:t>
            </a:r>
            <a:r>
              <a:rPr lang="en-US" sz="1800" b="0" i="0" spc="5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Lendif</a:t>
            </a:r>
            <a:r>
              <a:rPr lang="en-US" sz="1800" b="0" i="0" spc="50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: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BD4E47F-3DE6-3602-4275-F8C34094998E}"/>
              </a:ext>
            </a:extLst>
          </p:cNvPr>
          <p:cNvGrpSpPr/>
          <p:nvPr/>
        </p:nvGrpSpPr>
        <p:grpSpPr>
          <a:xfrm>
            <a:off x="6202697" y="1123404"/>
            <a:ext cx="2022862" cy="400110"/>
            <a:chOff x="906642" y="-718962"/>
            <a:chExt cx="2022862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D2B684-18CF-181F-5CC5-21F826B73059}"/>
                </a:ext>
              </a:extLst>
            </p:cNvPr>
            <p:cNvSpPr txBox="1"/>
            <p:nvPr/>
          </p:nvSpPr>
          <p:spPr>
            <a:xfrm>
              <a:off x="1205955" y="-718962"/>
              <a:ext cx="1723549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" name="Up Arrow 8">
              <a:extLst>
                <a:ext uri="{FF2B5EF4-FFF2-40B4-BE49-F238E27FC236}">
                  <a16:creationId xmlns:a16="http://schemas.microsoft.com/office/drawing/2014/main" id="{6FE6124D-0C94-18A4-6B5B-C9F511F240BC}"/>
                </a:ext>
              </a:extLst>
            </p:cNvPr>
            <p:cNvSpPr/>
            <p:nvPr/>
          </p:nvSpPr>
          <p:spPr>
            <a:xfrm rot="16200000">
              <a:off x="1006977" y="-673241"/>
              <a:ext cx="98643" cy="29931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DBF7793-682C-AA1B-B43E-4C04D76576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4FDA693-5B11-C5DE-0C57-10531528C0AA}"/>
                  </a:ext>
                </a:extLst>
              </p14:cNvPr>
              <p14:cNvContentPartPr/>
              <p14:nvPr/>
            </p14:nvContentPartPr>
            <p14:xfrm>
              <a:off x="2610000" y="746280"/>
              <a:ext cx="8809560" cy="1897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4FDA693-5B11-C5DE-0C57-10531528C0A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00640" y="736920"/>
                <a:ext cx="8828280" cy="191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482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18576" y="4204624"/>
            <a:ext cx="10249528" cy="235754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>
                <a:solidFill>
                  <a:schemeClr val="tx2"/>
                </a:solidFill>
              </a:rPr>
              <a:t>Realize that in ARM assembly you can only either "fall through" to the next instruction or branch to a specific instruction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Approach: </a:t>
            </a:r>
            <a:r>
              <a:rPr lang="en-US" sz="2000" b="1" dirty="0">
                <a:solidFill>
                  <a:srgbClr val="0070C0"/>
                </a:solidFill>
              </a:rPr>
              <a:t>adjust</a:t>
            </a:r>
            <a:r>
              <a:rPr lang="en-US" sz="2000" dirty="0">
                <a:solidFill>
                  <a:srgbClr val="0070C0"/>
                </a:solidFill>
              </a:rPr>
              <a:t> the conditional test then </a:t>
            </a:r>
            <a:r>
              <a:rPr lang="en-US" sz="2000" b="1" dirty="0">
                <a:solidFill>
                  <a:srgbClr val="C00000"/>
                </a:solidFill>
              </a:rPr>
              <a:t>branch around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the </a:t>
            </a:r>
            <a:r>
              <a:rPr lang="en-US" sz="2000" b="1" dirty="0">
                <a:solidFill>
                  <a:srgbClr val="2C895B"/>
                </a:solidFill>
              </a:rPr>
              <a:t>true block</a:t>
            </a:r>
          </a:p>
          <a:p>
            <a:r>
              <a:rPr lang="en-US" sz="2000" dirty="0"/>
              <a:t>Use a </a:t>
            </a:r>
            <a:r>
              <a:rPr lang="en-US" sz="2000" b="1" dirty="0"/>
              <a:t>conditional test </a:t>
            </a:r>
            <a:r>
              <a:rPr lang="en-US" sz="2000" dirty="0"/>
              <a:t>that </a:t>
            </a:r>
            <a:r>
              <a:rPr lang="en-US" sz="2000" b="1" dirty="0"/>
              <a:t>specifies the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u="sng" dirty="0">
                <a:solidFill>
                  <a:srgbClr val="C00000"/>
                </a:solidFill>
              </a:rPr>
              <a:t>inverse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dirty="0"/>
              <a:t>of the condition used in C</a:t>
            </a:r>
          </a:p>
          <a:p>
            <a:pPr lvl="1"/>
            <a:r>
              <a:rPr lang="en-US" sz="2000" b="1" dirty="0"/>
              <a:t>This preserves </a:t>
            </a:r>
            <a:r>
              <a:rPr lang="en-US" sz="2000" b="1" dirty="0">
                <a:solidFill>
                  <a:srgbClr val="0070C0"/>
                </a:solidFill>
              </a:rPr>
              <a:t>C block order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04" y="129271"/>
            <a:ext cx="9313613" cy="407296"/>
          </a:xfrm>
        </p:spPr>
        <p:txBody>
          <a:bodyPr/>
          <a:lstStyle/>
          <a:p>
            <a:r>
              <a:rPr lang="en-US" dirty="0"/>
              <a:t>Program Flow:  Simple If statement, No Else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7E221FC-B186-A346-A69A-B0BA74239A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927872"/>
              </p:ext>
            </p:extLst>
          </p:nvPr>
        </p:nvGraphicFramePr>
        <p:xfrm>
          <a:off x="827799" y="1722120"/>
          <a:ext cx="10070042" cy="1989773"/>
        </p:xfrm>
        <a:graphic>
          <a:graphicData uri="http://schemas.openxmlformats.org/drawingml/2006/table">
            <a:tbl>
              <a:tblPr firstRow="1" firstCol="1" bandRow="1"/>
              <a:tblGrid>
                <a:gridCol w="3186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7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5542">
                  <a:extLst>
                    <a:ext uri="{9D8B030D-6E8A-4147-A177-3AD203B41FA5}">
                      <a16:colId xmlns:a16="http://schemas.microsoft.com/office/drawing/2014/main" val="1804811189"/>
                    </a:ext>
                  </a:extLst>
                </a:gridCol>
              </a:tblGrid>
              <a:tr h="3822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 source Code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Incorrect Assembly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Correct Assembly</a:t>
                      </a:r>
                      <a:endParaRPr lang="en-US" sz="2400" b="0" i="1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19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int r0;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if (r0 </a:t>
                      </a:r>
                      <a:r>
                        <a:rPr lang="en-US" sz="2400" b="0" i="0" spc="5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&gt;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10) {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// True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10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bgt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// True Block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10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1" i="0" spc="50" dirty="0" err="1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ble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// True Block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2121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4B27F2-82A8-A243-B4D3-D75F53533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32" y="101959"/>
            <a:ext cx="10515600" cy="1013594"/>
          </a:xfrm>
        </p:spPr>
        <p:txBody>
          <a:bodyPr/>
          <a:lstStyle/>
          <a:p>
            <a:r>
              <a:rPr lang="en-US" dirty="0"/>
              <a:t>Branch Guard </a:t>
            </a:r>
            <a:r>
              <a:rPr lang="en-US" dirty="0">
                <a:solidFill>
                  <a:srgbClr val="FF0000"/>
                </a:solidFill>
              </a:rPr>
              <a:t>"</a:t>
            </a:r>
            <a:r>
              <a:rPr lang="en-US" i="1" dirty="0">
                <a:solidFill>
                  <a:srgbClr val="FF0000"/>
                </a:solidFill>
              </a:rPr>
              <a:t>Adjustment"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Preserving </a:t>
            </a:r>
            <a:r>
              <a:rPr lang="en-US" dirty="0">
                <a:solidFill>
                  <a:srgbClr val="2C895B"/>
                </a:solidFill>
              </a:rPr>
              <a:t>C Block Order </a:t>
            </a:r>
            <a:r>
              <a:rPr lang="en-US" dirty="0"/>
              <a:t>In Assembly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FD0F85A-587C-AF44-930C-A0349D6456A4}"/>
              </a:ext>
            </a:extLst>
          </p:cNvPr>
          <p:cNvSpPr/>
          <p:nvPr/>
        </p:nvSpPr>
        <p:spPr bwMode="auto">
          <a:xfrm>
            <a:off x="1442393" y="5157015"/>
            <a:ext cx="4755380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compare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5)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true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then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321EF91-DC89-0340-8820-655F2B251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246980"/>
              </p:ext>
            </p:extLst>
          </p:nvPr>
        </p:nvGraphicFramePr>
        <p:xfrm>
          <a:off x="1323122" y="1191148"/>
          <a:ext cx="9426654" cy="338347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504661">
                  <a:extLst>
                    <a:ext uri="{9D8B030D-6E8A-4147-A177-3AD203B41FA5}">
                      <a16:colId xmlns:a16="http://schemas.microsoft.com/office/drawing/2014/main" val="3190928411"/>
                    </a:ext>
                  </a:extLst>
                </a:gridCol>
                <a:gridCol w="3353602">
                  <a:extLst>
                    <a:ext uri="{9D8B030D-6E8A-4147-A177-3AD203B41FA5}">
                      <a16:colId xmlns:a16="http://schemas.microsoft.com/office/drawing/2014/main" val="1511193355"/>
                    </a:ext>
                  </a:extLst>
                </a:gridCol>
                <a:gridCol w="3568391">
                  <a:extLst>
                    <a:ext uri="{9D8B030D-6E8A-4147-A177-3AD203B41FA5}">
                      <a16:colId xmlns:a16="http://schemas.microsoft.com/office/drawing/2014/main" val="2545997432"/>
                    </a:ext>
                  </a:extLst>
                </a:gridCol>
              </a:tblGrid>
              <a:tr h="6402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Compare in C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89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"Inverse" </a:t>
                      </a:r>
                      <a:r>
                        <a:rPr lang="en-US" dirty="0"/>
                        <a:t>Compare</a:t>
                      </a:r>
                    </a:p>
                    <a:p>
                      <a:pPr algn="ctr"/>
                      <a:r>
                        <a:rPr lang="en-US" dirty="0"/>
                        <a:t>in 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74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Assembly using Inverse Compare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813829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bne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84198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beq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00304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34276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blt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91361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bge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155174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bgt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339657"/>
                  </a:ext>
                </a:extLst>
              </a:tr>
            </a:tbl>
          </a:graphicData>
        </a:graphic>
      </p:graphicFrame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BB188DB-6CCE-194A-A753-E38CFB231A7D}"/>
              </a:ext>
            </a:extLst>
          </p:cNvPr>
          <p:cNvSpPr/>
          <p:nvPr/>
        </p:nvSpPr>
        <p:spPr bwMode="auto">
          <a:xfrm>
            <a:off x="7018306" y="5124069"/>
            <a:ext cx="4417877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inverse compare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condition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then fall through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6FF521-5B73-FD4C-82B1-4555509CB9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C9B02090-F28F-AD4C-AB9F-D883DFB8F866}"/>
              </a:ext>
            </a:extLst>
          </p:cNvPr>
          <p:cNvSpPr/>
          <p:nvPr/>
        </p:nvSpPr>
        <p:spPr>
          <a:xfrm rot="16200000">
            <a:off x="3907659" y="1927894"/>
            <a:ext cx="644583" cy="581365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62FA3110-7C3B-A3A6-D6B1-03DA699A7010}"/>
              </a:ext>
            </a:extLst>
          </p:cNvPr>
          <p:cNvSpPr/>
          <p:nvPr/>
        </p:nvSpPr>
        <p:spPr>
          <a:xfrm rot="16200000">
            <a:off x="8650182" y="3072211"/>
            <a:ext cx="644583" cy="3554269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70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/>
      <p:bldP spid="14" grpId="0" animBg="1"/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4827" y="4510544"/>
            <a:ext cx="11432992" cy="204549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accent6"/>
                </a:solidFill>
              </a:rPr>
              <a:t>If statements in ARM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Step 1:</a:t>
            </a:r>
            <a:r>
              <a:rPr lang="en-US" sz="2200" dirty="0">
                <a:solidFill>
                  <a:srgbClr val="7030A0"/>
                </a:solidFill>
              </a:rPr>
              <a:t> </a:t>
            </a:r>
            <a:r>
              <a:rPr lang="en-US" sz="2200" dirty="0">
                <a:solidFill>
                  <a:schemeClr val="accent6"/>
                </a:solidFill>
              </a:rPr>
              <a:t>make a conditional test using a </a:t>
            </a:r>
            <a:r>
              <a:rPr lang="en-US" sz="2200" b="1" dirty="0" err="1">
                <a:solidFill>
                  <a:srgbClr val="7030A0"/>
                </a:solidFill>
              </a:rPr>
              <a:t>cmp</a:t>
            </a:r>
            <a:r>
              <a:rPr lang="en-US" sz="2200" dirty="0">
                <a:solidFill>
                  <a:srgbClr val="7030A0"/>
                </a:solidFill>
              </a:rPr>
              <a:t> </a:t>
            </a:r>
            <a:r>
              <a:rPr lang="en-US" sz="2200" dirty="0">
                <a:solidFill>
                  <a:schemeClr val="accent6"/>
                </a:solidFill>
              </a:rPr>
              <a:t>instruction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Step 2: </a:t>
            </a:r>
            <a:r>
              <a:rPr lang="en-US" sz="2200" dirty="0">
                <a:solidFill>
                  <a:schemeClr val="accent6"/>
                </a:solidFill>
              </a:rPr>
              <a:t>if test evaluates to </a:t>
            </a:r>
            <a:r>
              <a:rPr lang="en-US" sz="2200" dirty="0">
                <a:solidFill>
                  <a:srgbClr val="7030A0"/>
                </a:solidFill>
              </a:rPr>
              <a:t>FALSE, </a:t>
            </a:r>
            <a:r>
              <a:rPr lang="en-US" sz="2200" b="1" dirty="0">
                <a:solidFill>
                  <a:srgbClr val="FF0000"/>
                </a:solidFill>
              </a:rPr>
              <a:t>branch around </a:t>
            </a:r>
            <a:r>
              <a:rPr lang="en-US" sz="2200" dirty="0"/>
              <a:t>the</a:t>
            </a:r>
            <a:r>
              <a:rPr lang="en-US" sz="2200" b="1" dirty="0"/>
              <a:t> </a:t>
            </a:r>
            <a:r>
              <a:rPr lang="en-US" sz="2200" b="1" dirty="0">
                <a:solidFill>
                  <a:srgbClr val="2C895B"/>
                </a:solidFill>
              </a:rPr>
              <a:t>condition true </a:t>
            </a:r>
            <a:r>
              <a:rPr lang="en-US" sz="2200" dirty="0"/>
              <a:t>block with a one of the conditional branch instruction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61" y="296135"/>
            <a:ext cx="11432991" cy="407296"/>
          </a:xfrm>
        </p:spPr>
        <p:txBody>
          <a:bodyPr/>
          <a:lstStyle/>
          <a:p>
            <a:r>
              <a:rPr lang="en-US" dirty="0"/>
              <a:t>Arm Conditional Branching</a:t>
            </a:r>
            <a:r>
              <a:rPr lang="en-US" i="1" dirty="0">
                <a:solidFill>
                  <a:srgbClr val="2C895B"/>
                </a:solidFill>
              </a:rPr>
              <a:t> Simple IF no else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A3F0923-0498-07CA-FD1C-01EA714F2C4A}"/>
              </a:ext>
            </a:extLst>
          </p:cNvPr>
          <p:cNvSpPr/>
          <p:nvPr/>
        </p:nvSpPr>
        <p:spPr bwMode="auto">
          <a:xfrm>
            <a:off x="6567813" y="988993"/>
            <a:ext cx="5359965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true block */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then fall through */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branch around to this code */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C0009D0B-14B3-31B1-A1F1-54035AF2BB71}"/>
              </a:ext>
            </a:extLst>
          </p:cNvPr>
          <p:cNvSpPr/>
          <p:nvPr/>
        </p:nvSpPr>
        <p:spPr>
          <a:xfrm>
            <a:off x="5743274" y="2011979"/>
            <a:ext cx="424035" cy="3038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4298A4-D3A4-4483-9F64-4F1964C2869D}"/>
              </a:ext>
            </a:extLst>
          </p:cNvPr>
          <p:cNvSpPr txBox="1"/>
          <p:nvPr/>
        </p:nvSpPr>
        <p:spPr>
          <a:xfrm>
            <a:off x="8012509" y="3258002"/>
            <a:ext cx="2470571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If r0 == 5 false</a:t>
            </a:r>
          </a:p>
          <a:p>
            <a:r>
              <a:rPr lang="en-US" sz="2000" dirty="0">
                <a:solidFill>
                  <a:srgbClr val="F37440"/>
                </a:solidFill>
              </a:rPr>
              <a:t>then</a:t>
            </a:r>
            <a:r>
              <a:rPr lang="en-US" sz="2000" dirty="0">
                <a:solidFill>
                  <a:schemeClr val="accent5"/>
                </a:solidFill>
              </a:rPr>
              <a:t> branch </a:t>
            </a:r>
            <a:r>
              <a:rPr lang="en-US" sz="2000" b="1" i="1" dirty="0">
                <a:solidFill>
                  <a:schemeClr val="accent5"/>
                </a:solidFill>
              </a:rPr>
              <a:t>around</a:t>
            </a:r>
            <a:r>
              <a:rPr lang="en-US" sz="2000" dirty="0">
                <a:solidFill>
                  <a:schemeClr val="accent5"/>
                </a:solidFill>
              </a:rPr>
              <a:t> the </a:t>
            </a:r>
            <a:r>
              <a:rPr lang="en-US" sz="2000" dirty="0">
                <a:solidFill>
                  <a:srgbClr val="2C895B"/>
                </a:solidFill>
              </a:rPr>
              <a:t>true block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F68ED4-B82F-2AFE-2022-63A43B7FA663}"/>
              </a:ext>
            </a:extLst>
          </p:cNvPr>
          <p:cNvGrpSpPr/>
          <p:nvPr/>
        </p:nvGrpSpPr>
        <p:grpSpPr>
          <a:xfrm>
            <a:off x="457915" y="982862"/>
            <a:ext cx="5193027" cy="3364309"/>
            <a:chOff x="483397" y="4376892"/>
            <a:chExt cx="5193027" cy="3364309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6B9CA76-F94B-9592-CDCD-CA6ED0FE7AE4}"/>
                </a:ext>
              </a:extLst>
            </p:cNvPr>
            <p:cNvSpPr/>
            <p:nvPr/>
          </p:nvSpPr>
          <p:spPr bwMode="auto">
            <a:xfrm>
              <a:off x="483397" y="4376892"/>
              <a:ext cx="5193027" cy="218527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int r0;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if (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==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condition true block */</a:t>
              </a: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then fall through */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en-US" sz="2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/* branch around to this code */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2CADC1A-66CE-F45B-356E-C77AB7362A42}"/>
                </a:ext>
              </a:extLst>
            </p:cNvPr>
            <p:cNvSpPr txBox="1"/>
            <p:nvPr/>
          </p:nvSpPr>
          <p:spPr>
            <a:xfrm>
              <a:off x="2082771" y="6725538"/>
              <a:ext cx="2470571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true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</a:t>
              </a:r>
              <a:r>
                <a:rPr lang="en-US" sz="2000" b="1" i="1" dirty="0">
                  <a:solidFill>
                    <a:srgbClr val="2C895B"/>
                  </a:solidFill>
                </a:rPr>
                <a:t>fall through </a:t>
              </a:r>
              <a:r>
                <a:rPr lang="en-US" sz="2000" dirty="0">
                  <a:solidFill>
                    <a:schemeClr val="tx2"/>
                  </a:solidFill>
                </a:rPr>
                <a:t>to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</p:grpSp>
      <p:sp>
        <p:nvSpPr>
          <p:cNvPr id="21" name="U-Turn Arrow 20">
            <a:extLst>
              <a:ext uri="{FF2B5EF4-FFF2-40B4-BE49-F238E27FC236}">
                <a16:creationId xmlns:a16="http://schemas.microsoft.com/office/drawing/2014/main" id="{7739CEC6-7C41-3EDA-CE06-550D299D0142}"/>
              </a:ext>
            </a:extLst>
          </p:cNvPr>
          <p:cNvSpPr/>
          <p:nvPr/>
        </p:nvSpPr>
        <p:spPr>
          <a:xfrm rot="5400000" flipV="1">
            <a:off x="-372020" y="2101807"/>
            <a:ext cx="1475205" cy="407454"/>
          </a:xfrm>
          <a:prstGeom prst="uturnArrow">
            <a:avLst>
              <a:gd name="adj1" fmla="val 11564"/>
              <a:gd name="adj2" fmla="val 18262"/>
              <a:gd name="adj3" fmla="val 20789"/>
              <a:gd name="adj4" fmla="val 42454"/>
              <a:gd name="adj5" fmla="val 970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U-Turn Arrow 21">
            <a:extLst>
              <a:ext uri="{FF2B5EF4-FFF2-40B4-BE49-F238E27FC236}">
                <a16:creationId xmlns:a16="http://schemas.microsoft.com/office/drawing/2014/main" id="{2FFA84B8-1BC7-C998-B559-F65B96B1F513}"/>
              </a:ext>
            </a:extLst>
          </p:cNvPr>
          <p:cNvSpPr/>
          <p:nvPr/>
        </p:nvSpPr>
        <p:spPr>
          <a:xfrm rot="5400000" flipV="1">
            <a:off x="6094421" y="1765536"/>
            <a:ext cx="1175060" cy="804461"/>
          </a:xfrm>
          <a:prstGeom prst="uturnArrow">
            <a:avLst>
              <a:gd name="adj1" fmla="val 7322"/>
              <a:gd name="adj2" fmla="val 18262"/>
              <a:gd name="adj3" fmla="val 20789"/>
              <a:gd name="adj4" fmla="val 42454"/>
              <a:gd name="adj5" fmla="val 465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AA0AD5-67AB-0D38-4268-46C506A0390E}"/>
              </a:ext>
            </a:extLst>
          </p:cNvPr>
          <p:cNvSpPr txBox="1"/>
          <p:nvPr/>
        </p:nvSpPr>
        <p:spPr>
          <a:xfrm>
            <a:off x="2142309" y="614216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If statement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BB2563-8D79-989C-5AD2-A6937A6F995A}"/>
              </a:ext>
            </a:extLst>
          </p:cNvPr>
          <p:cNvSpPr txBox="1"/>
          <p:nvPr/>
        </p:nvSpPr>
        <p:spPr>
          <a:xfrm>
            <a:off x="7933266" y="61353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ARM If statement</a:t>
            </a:r>
          </a:p>
        </p:txBody>
      </p:sp>
    </p:spTree>
    <p:extLst>
      <p:ext uri="{BB962C8B-B14F-4D97-AF65-F5344CB8AC3E}">
        <p14:creationId xmlns:p14="http://schemas.microsoft.com/office/powerpoint/2010/main" val="275437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  <p:bldP spid="9" grpId="0"/>
      <p:bldP spid="4" grpId="0" animBg="1"/>
      <p:bldP spid="14" grpId="0" animBg="1"/>
      <p:bldP spid="16" grpId="0" animBg="1"/>
      <p:bldP spid="2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3B4DA1-863C-55C5-49A2-DBE800D19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304" y="14914"/>
            <a:ext cx="10515600" cy="479246"/>
          </a:xfrm>
        </p:spPr>
        <p:txBody>
          <a:bodyPr/>
          <a:lstStyle/>
          <a:p>
            <a:r>
              <a:rPr lang="en-US" dirty="0"/>
              <a:t>If statement examples – </a:t>
            </a:r>
            <a:r>
              <a:rPr lang="en-US" dirty="0">
                <a:solidFill>
                  <a:srgbClr val="C00000"/>
                </a:solidFill>
              </a:rPr>
              <a:t>Branch Around </a:t>
            </a:r>
            <a:r>
              <a:rPr lang="en-US" dirty="0"/>
              <a:t>the </a:t>
            </a:r>
            <a:r>
              <a:rPr lang="en-US" dirty="0">
                <a:solidFill>
                  <a:srgbClr val="2C895B"/>
                </a:solidFill>
              </a:rPr>
              <a:t>True block</a:t>
            </a:r>
            <a:r>
              <a:rPr lang="en-US" dirty="0"/>
              <a:t>!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5A1A90A-9BA3-92EE-0E78-275953DDD038}"/>
              </a:ext>
            </a:extLst>
          </p:cNvPr>
          <p:cNvSpPr/>
          <p:nvPr/>
        </p:nvSpPr>
        <p:spPr bwMode="auto">
          <a:xfrm>
            <a:off x="1132083" y="1188630"/>
            <a:ext cx="3443819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int r0;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 = r2++ + r3;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r3 = r2;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2F9B89-7B7F-101F-08BB-BDD7F17D2324}"/>
              </a:ext>
            </a:extLst>
          </p:cNvPr>
          <p:cNvGrpSpPr/>
          <p:nvPr/>
        </p:nvGrpSpPr>
        <p:grpSpPr>
          <a:xfrm>
            <a:off x="5158875" y="658972"/>
            <a:ext cx="4533605" cy="2882027"/>
            <a:chOff x="5266377" y="987147"/>
            <a:chExt cx="4533605" cy="288202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CD10E33-75BB-DB45-8D9A-EFCD2F287649}"/>
                </a:ext>
              </a:extLst>
            </p:cNvPr>
            <p:cNvSpPr/>
            <p:nvPr/>
          </p:nvSpPr>
          <p:spPr bwMode="auto">
            <a:xfrm>
              <a:off x="6454619" y="987147"/>
              <a:ext cx="3345363" cy="2882027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bne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 r1, r2, r3</a:t>
              </a:r>
            </a:p>
            <a:p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 r2, r2, 1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 r3, r2</a:t>
              </a: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E82C522C-969A-11E8-ED7B-BBD8A7153886}"/>
                </a:ext>
              </a:extLst>
            </p:cNvPr>
            <p:cNvSpPr/>
            <p:nvPr/>
          </p:nvSpPr>
          <p:spPr>
            <a:xfrm>
              <a:off x="5266377" y="2167659"/>
              <a:ext cx="541421" cy="4090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3F10ECA-996A-0501-1D81-D42B10BDC92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DECE83-780E-FD80-0819-D2E89631CAB3}"/>
              </a:ext>
            </a:extLst>
          </p:cNvPr>
          <p:cNvGrpSpPr/>
          <p:nvPr/>
        </p:nvGrpSpPr>
        <p:grpSpPr>
          <a:xfrm>
            <a:off x="9056526" y="664709"/>
            <a:ext cx="2416949" cy="1323439"/>
            <a:chOff x="3332193" y="289693"/>
            <a:chExt cx="2416949" cy="132343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EF1723B-C119-19B7-16C3-5279AC6854AD}"/>
                </a:ext>
              </a:extLst>
            </p:cNvPr>
            <p:cNvSpPr txBox="1"/>
            <p:nvPr/>
          </p:nvSpPr>
          <p:spPr>
            <a:xfrm>
              <a:off x="3889594" y="289693"/>
              <a:ext cx="1859548" cy="1323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around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24" name="Right Brace 23">
              <a:extLst>
                <a:ext uri="{FF2B5EF4-FFF2-40B4-BE49-F238E27FC236}">
                  <a16:creationId xmlns:a16="http://schemas.microsoft.com/office/drawing/2014/main" id="{8476694A-D636-D4D2-1CED-2FB9630E9AFC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U-Turn Arrow 1">
            <a:extLst>
              <a:ext uri="{FF2B5EF4-FFF2-40B4-BE49-F238E27FC236}">
                <a16:creationId xmlns:a16="http://schemas.microsoft.com/office/drawing/2014/main" id="{7012318E-0D5A-AC26-B463-D4EB9B97B02A}"/>
              </a:ext>
            </a:extLst>
          </p:cNvPr>
          <p:cNvSpPr/>
          <p:nvPr/>
        </p:nvSpPr>
        <p:spPr>
          <a:xfrm rot="5400000" flipV="1">
            <a:off x="5598542" y="1580139"/>
            <a:ext cx="1836896" cy="1053882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7827D4D-87D3-0F18-70BD-BECC6ECCA400}"/>
              </a:ext>
            </a:extLst>
          </p:cNvPr>
          <p:cNvGrpSpPr/>
          <p:nvPr/>
        </p:nvGrpSpPr>
        <p:grpSpPr>
          <a:xfrm>
            <a:off x="7978813" y="2469762"/>
            <a:ext cx="1469597" cy="452802"/>
            <a:chOff x="10906175" y="3708186"/>
            <a:chExt cx="1469597" cy="452802"/>
          </a:xfrm>
        </p:grpSpPr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CAED0BB4-3C02-7D58-EC78-1178C56FB47B}"/>
                </a:ext>
              </a:extLst>
            </p:cNvPr>
            <p:cNvSpPr/>
            <p:nvPr/>
          </p:nvSpPr>
          <p:spPr>
            <a:xfrm rot="5400000">
              <a:off x="10791561" y="3822800"/>
              <a:ext cx="452802" cy="223574"/>
            </a:xfrm>
            <a:prstGeom prst="rightArrow">
              <a:avLst>
                <a:gd name="adj1" fmla="val 26646"/>
                <a:gd name="adj2" fmla="val 466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ABCCA9F-F839-3236-34F8-F6955FA81FC7}"/>
                </a:ext>
              </a:extLst>
            </p:cNvPr>
            <p:cNvSpPr txBox="1"/>
            <p:nvPr/>
          </p:nvSpPr>
          <p:spPr>
            <a:xfrm>
              <a:off x="10972824" y="3726682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Fall through</a:t>
              </a:r>
            </a:p>
          </p:txBody>
        </p: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279AE8D-F606-40C8-C19D-8905CA5C9CF8}"/>
              </a:ext>
            </a:extLst>
          </p:cNvPr>
          <p:cNvSpPr/>
          <p:nvPr/>
        </p:nvSpPr>
        <p:spPr bwMode="auto">
          <a:xfrm>
            <a:off x="1271678" y="4379546"/>
            <a:ext cx="3443819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int r0;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 = r2++;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r3 = r2;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1FD5746-1348-13B3-F452-A5005122113D}"/>
              </a:ext>
            </a:extLst>
          </p:cNvPr>
          <p:cNvGrpSpPr/>
          <p:nvPr/>
        </p:nvGrpSpPr>
        <p:grpSpPr>
          <a:xfrm>
            <a:off x="5251373" y="3856980"/>
            <a:ext cx="4489983" cy="2882027"/>
            <a:chOff x="5292213" y="2908884"/>
            <a:chExt cx="4489983" cy="2882027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59632CA-A75C-A2B0-F612-CDA245369E12}"/>
                </a:ext>
              </a:extLst>
            </p:cNvPr>
            <p:cNvSpPr/>
            <p:nvPr/>
          </p:nvSpPr>
          <p:spPr bwMode="auto">
            <a:xfrm>
              <a:off x="6436833" y="2908884"/>
              <a:ext cx="3345363" cy="2882027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bgt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r1, r2</a:t>
              </a:r>
            </a:p>
            <a:p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 r2, r2, 1</a:t>
              </a:r>
            </a:p>
            <a:p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 r3, r2</a:t>
              </a:r>
            </a:p>
          </p:txBody>
        </p:sp>
        <p:sp>
          <p:nvSpPr>
            <p:cNvPr id="34" name="Right Arrow 33">
              <a:extLst>
                <a:ext uri="{FF2B5EF4-FFF2-40B4-BE49-F238E27FC236}">
                  <a16:creationId xmlns:a16="http://schemas.microsoft.com/office/drawing/2014/main" id="{7DFA4BB7-8603-2A64-F01F-FA9A86C67963}"/>
                </a:ext>
              </a:extLst>
            </p:cNvPr>
            <p:cNvSpPr/>
            <p:nvPr/>
          </p:nvSpPr>
          <p:spPr>
            <a:xfrm>
              <a:off x="5292213" y="3600169"/>
              <a:ext cx="541421" cy="4090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U-Turn Arrow 34">
            <a:extLst>
              <a:ext uri="{FF2B5EF4-FFF2-40B4-BE49-F238E27FC236}">
                <a16:creationId xmlns:a16="http://schemas.microsoft.com/office/drawing/2014/main" id="{7DFB1E4A-2EE2-2703-62CE-89EEB5B898BA}"/>
              </a:ext>
            </a:extLst>
          </p:cNvPr>
          <p:cNvSpPr/>
          <p:nvPr/>
        </p:nvSpPr>
        <p:spPr>
          <a:xfrm rot="5400000" flipV="1">
            <a:off x="5793998" y="4695532"/>
            <a:ext cx="1470433" cy="949688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C8A0D8-A155-8BCA-436E-F3C8B7B24F1A}"/>
              </a:ext>
            </a:extLst>
          </p:cNvPr>
          <p:cNvGrpSpPr/>
          <p:nvPr/>
        </p:nvGrpSpPr>
        <p:grpSpPr>
          <a:xfrm>
            <a:off x="8068674" y="5763640"/>
            <a:ext cx="1469597" cy="452802"/>
            <a:chOff x="10906175" y="3708186"/>
            <a:chExt cx="1469597" cy="452802"/>
          </a:xfrm>
        </p:grpSpPr>
        <p:sp>
          <p:nvSpPr>
            <p:cNvPr id="37" name="Right Arrow 36">
              <a:extLst>
                <a:ext uri="{FF2B5EF4-FFF2-40B4-BE49-F238E27FC236}">
                  <a16:creationId xmlns:a16="http://schemas.microsoft.com/office/drawing/2014/main" id="{229E3D1A-97A8-8743-8EC0-24DD29009559}"/>
                </a:ext>
              </a:extLst>
            </p:cNvPr>
            <p:cNvSpPr/>
            <p:nvPr/>
          </p:nvSpPr>
          <p:spPr>
            <a:xfrm rot="5400000">
              <a:off x="10791561" y="3822800"/>
              <a:ext cx="452802" cy="223574"/>
            </a:xfrm>
            <a:prstGeom prst="rightArrow">
              <a:avLst>
                <a:gd name="adj1" fmla="val 26646"/>
                <a:gd name="adj2" fmla="val 466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3E74DA0-A408-67BA-46E5-271A5E7E1B36}"/>
                </a:ext>
              </a:extLst>
            </p:cNvPr>
            <p:cNvSpPr txBox="1"/>
            <p:nvPr/>
          </p:nvSpPr>
          <p:spPr>
            <a:xfrm>
              <a:off x="10972824" y="3726682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Fall through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461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 animBg="1"/>
      <p:bldP spid="19" grpId="0" animBg="1"/>
      <p:bldP spid="3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4D6A-DEEC-8A2E-DCA2-321A28A7DB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7321" y="2572840"/>
            <a:ext cx="5402430" cy="313539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fontAlgn="base"/>
            <a:r>
              <a:rPr lang="en-US" sz="2400" dirty="0">
                <a:solidFill>
                  <a:schemeClr val="accent6"/>
                </a:solidFill>
              </a:rPr>
              <a:t>Do not use </a:t>
            </a:r>
            <a:r>
              <a:rPr lang="en-US" sz="2400" b="1" dirty="0">
                <a:solidFill>
                  <a:srgbClr val="FF0000"/>
                </a:solidFill>
              </a:rPr>
              <a:t>unnecessary branches</a:t>
            </a:r>
          </a:p>
          <a:p>
            <a:pPr fontAlgn="base"/>
            <a:r>
              <a:rPr lang="en-US" sz="2400" dirty="0">
                <a:solidFill>
                  <a:schemeClr val="accent6"/>
                </a:solidFill>
              </a:rPr>
              <a:t>Optimize your use of </a:t>
            </a:r>
            <a:r>
              <a:rPr lang="en-US" sz="2400" dirty="0">
                <a:solidFill>
                  <a:srgbClr val="2C895B"/>
                </a:solidFill>
              </a:rPr>
              <a:t>"fall throughs"</a:t>
            </a:r>
          </a:p>
          <a:p>
            <a:pPr fontAlgn="base"/>
            <a:r>
              <a:rPr lang="en-US" sz="2400" dirty="0">
                <a:solidFill>
                  <a:schemeClr val="accent6"/>
                </a:solidFill>
              </a:rPr>
              <a:t>For example: </a:t>
            </a:r>
            <a:r>
              <a:rPr lang="en-US" sz="2400" b="1" dirty="0">
                <a:solidFill>
                  <a:srgbClr val="FF0000"/>
                </a:solidFill>
              </a:rPr>
              <a:t>Do not </a:t>
            </a:r>
            <a:r>
              <a:rPr lang="en-US" sz="2400" b="1" dirty="0"/>
              <a:t>make a </a:t>
            </a:r>
            <a:r>
              <a:rPr lang="en-US" sz="2400" b="1" dirty="0">
                <a:solidFill>
                  <a:srgbClr val="F37440"/>
                </a:solidFill>
              </a:rPr>
              <a:t>conditional branch </a:t>
            </a:r>
            <a:r>
              <a:rPr lang="en-US" sz="2400" b="1" dirty="0">
                <a:solidFill>
                  <a:schemeClr val="accent6"/>
                </a:solidFill>
              </a:rPr>
              <a:t>around an </a:t>
            </a:r>
            <a:r>
              <a:rPr lang="en-US" sz="2400" b="1" dirty="0">
                <a:solidFill>
                  <a:srgbClr val="0070C0"/>
                </a:solidFill>
              </a:rPr>
              <a:t>unconditional branch </a:t>
            </a:r>
            <a:r>
              <a:rPr lang="en-US" sz="2400" b="1" dirty="0"/>
              <a:t>that immediately follows 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4" y="576477"/>
            <a:ext cx="10515600" cy="551042"/>
          </a:xfrm>
        </p:spPr>
        <p:txBody>
          <a:bodyPr/>
          <a:lstStyle/>
          <a:p>
            <a:r>
              <a:rPr lang="en-US" dirty="0"/>
              <a:t>Branching Avoid: Spaghetti Code</a:t>
            </a:r>
            <a:br>
              <a:rPr lang="en-US" dirty="0"/>
            </a:br>
            <a:r>
              <a:rPr lang="en-US" dirty="0"/>
              <a:t>("</a:t>
            </a:r>
            <a:r>
              <a:rPr lang="en-US" dirty="0" err="1"/>
              <a:t>goto</a:t>
            </a:r>
            <a:r>
              <a:rPr lang="en-US" dirty="0"/>
              <a:t> structure")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127945-83BD-FE40-B013-ACB3254F8897}"/>
              </a:ext>
            </a:extLst>
          </p:cNvPr>
          <p:cNvSpPr/>
          <p:nvPr/>
        </p:nvSpPr>
        <p:spPr bwMode="auto">
          <a:xfrm>
            <a:off x="6560387" y="293607"/>
            <a:ext cx="4451790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Do not do the following</a:t>
            </a:r>
            <a:r>
              <a:rPr lang="en-US" sz="2400" b="1" dirty="0"/>
              <a:t>:</a:t>
            </a:r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r0, 0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2</a:t>
            </a:r>
            <a:endParaRPr lang="en-US" sz="4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61D44D4D-9ADD-CBDD-6917-59A746B7C669}"/>
              </a:ext>
            </a:extLst>
          </p:cNvPr>
          <p:cNvSpPr/>
          <p:nvPr/>
        </p:nvSpPr>
        <p:spPr>
          <a:xfrm rot="5400000" flipV="1">
            <a:off x="6197544" y="1818895"/>
            <a:ext cx="1180613" cy="871200"/>
          </a:xfrm>
          <a:prstGeom prst="uturnArrow">
            <a:avLst>
              <a:gd name="adj1" fmla="val 4865"/>
              <a:gd name="adj2" fmla="val 6881"/>
              <a:gd name="adj3" fmla="val 20789"/>
              <a:gd name="adj4" fmla="val 42454"/>
              <a:gd name="adj5" fmla="val 442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37BF2509-CAEF-0674-A12B-6F5C1DA85B2E}"/>
              </a:ext>
            </a:extLst>
          </p:cNvPr>
          <p:cNvSpPr/>
          <p:nvPr/>
        </p:nvSpPr>
        <p:spPr>
          <a:xfrm rot="5400000" flipV="1">
            <a:off x="6178024" y="1313710"/>
            <a:ext cx="756805" cy="742205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75684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75DC633-43F3-4E65-3E4F-BC0841A7EFCF}"/>
              </a:ext>
            </a:extLst>
          </p:cNvPr>
          <p:cNvSpPr/>
          <p:nvPr/>
        </p:nvSpPr>
        <p:spPr bwMode="auto">
          <a:xfrm>
            <a:off x="6779898" y="3668280"/>
            <a:ext cx="3537447" cy="275534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2C895B"/>
                </a:solidFill>
              </a:rPr>
              <a:t>Do the following:</a:t>
            </a:r>
            <a:endParaRPr lang="en-US" sz="2400" dirty="0">
              <a:solidFill>
                <a:srgbClr val="2C895B"/>
              </a:solidFill>
            </a:endParaRPr>
          </a:p>
          <a:p>
            <a:pPr fontAlgn="base"/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r0, 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fall through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2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U-Turn Arrow 36">
            <a:extLst>
              <a:ext uri="{FF2B5EF4-FFF2-40B4-BE49-F238E27FC236}">
                <a16:creationId xmlns:a16="http://schemas.microsoft.com/office/drawing/2014/main" id="{A0849286-90EE-EF41-222F-D733A9BBA2A9}"/>
              </a:ext>
            </a:extLst>
          </p:cNvPr>
          <p:cNvSpPr/>
          <p:nvPr/>
        </p:nvSpPr>
        <p:spPr>
          <a:xfrm rot="5400000" flipV="1">
            <a:off x="6493462" y="4799702"/>
            <a:ext cx="1150543" cy="934958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9305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9C8AE7-4E80-5949-D29D-B9CF856C22A1}"/>
              </a:ext>
            </a:extLst>
          </p:cNvPr>
          <p:cNvGrpSpPr/>
          <p:nvPr/>
        </p:nvGrpSpPr>
        <p:grpSpPr>
          <a:xfrm>
            <a:off x="9029295" y="1176867"/>
            <a:ext cx="1911137" cy="973149"/>
            <a:chOff x="9029295" y="1176867"/>
            <a:chExt cx="1911137" cy="973149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8483918C-05BF-9621-C150-DB6AC856D2D7}"/>
                </a:ext>
              </a:extLst>
            </p:cNvPr>
            <p:cNvSpPr/>
            <p:nvPr/>
          </p:nvSpPr>
          <p:spPr>
            <a:xfrm>
              <a:off x="9029295" y="1176867"/>
              <a:ext cx="321733" cy="684436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8DCC1FF-DEC4-62F9-4D50-D8A54BB54567}"/>
                </a:ext>
              </a:extLst>
            </p:cNvPr>
            <p:cNvSpPr txBox="1"/>
            <p:nvPr/>
          </p:nvSpPr>
          <p:spPr>
            <a:xfrm>
              <a:off x="9370604" y="1226686"/>
              <a:ext cx="1569828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Caution!</a:t>
              </a:r>
            </a:p>
            <a:p>
              <a:r>
                <a:rPr lang="en-US" dirty="0"/>
                <a:t>Two adjacent branches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272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8" grpId="0" animBg="1"/>
      <p:bldP spid="19" grpId="0" animBg="1"/>
      <p:bldP spid="11" grpId="0" animBg="1"/>
      <p:bldP spid="3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28706" y="434837"/>
            <a:ext cx="10813557" cy="203839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b="1" dirty="0">
                <a:solidFill>
                  <a:schemeClr val="tx2"/>
                </a:solidFill>
              </a:rPr>
              <a:t>Approach: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solidFill>
                  <a:srgbClr val="0070C0"/>
                </a:solidFill>
              </a:rPr>
              <a:t>adjust</a:t>
            </a:r>
            <a:r>
              <a:rPr lang="en-US" sz="2200" dirty="0">
                <a:solidFill>
                  <a:srgbClr val="0070C0"/>
                </a:solidFill>
              </a:rPr>
              <a:t> the conditional test to branch to </a:t>
            </a:r>
            <a:r>
              <a:rPr lang="en-US" sz="2200" dirty="0"/>
              <a:t>the </a:t>
            </a:r>
            <a:r>
              <a:rPr lang="en-US" sz="2200" b="1" dirty="0">
                <a:solidFill>
                  <a:srgbClr val="FF0000"/>
                </a:solidFill>
              </a:rPr>
              <a:t>False Block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solidFill>
                  <a:schemeClr val="accent6"/>
                </a:solidFill>
              </a:rPr>
              <a:t>Fall through </a:t>
            </a:r>
            <a:r>
              <a:rPr lang="en-US" sz="2200" dirty="0">
                <a:solidFill>
                  <a:schemeClr val="accent6"/>
                </a:solidFill>
              </a:rPr>
              <a:t>to the </a:t>
            </a:r>
            <a:r>
              <a:rPr lang="en-US" sz="2200" b="1" dirty="0">
                <a:solidFill>
                  <a:srgbClr val="2C895B"/>
                </a:solidFill>
              </a:rPr>
              <a:t>True Block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accent6"/>
                </a:solidFill>
              </a:rPr>
              <a:t>Bottom of the </a:t>
            </a:r>
            <a:r>
              <a:rPr lang="en-US" sz="2200" b="1" dirty="0">
                <a:solidFill>
                  <a:srgbClr val="2C895B"/>
                </a:solidFill>
              </a:rPr>
              <a:t>True Block </a:t>
            </a:r>
            <a:r>
              <a:rPr lang="en-US" sz="2200" b="1" dirty="0">
                <a:solidFill>
                  <a:srgbClr val="0070C0"/>
                </a:solidFill>
              </a:rPr>
              <a:t>unconditionally branches </a:t>
            </a:r>
            <a:r>
              <a:rPr lang="en-US" sz="2200" dirty="0">
                <a:solidFill>
                  <a:schemeClr val="accent6"/>
                </a:solidFill>
              </a:rPr>
              <a:t>around the </a:t>
            </a:r>
            <a:r>
              <a:rPr lang="en-US" sz="2200" b="1" dirty="0">
                <a:solidFill>
                  <a:srgbClr val="FF0000"/>
                </a:solidFill>
              </a:rPr>
              <a:t>False block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04" y="129271"/>
            <a:ext cx="9313613" cy="407296"/>
          </a:xfrm>
        </p:spPr>
        <p:txBody>
          <a:bodyPr/>
          <a:lstStyle/>
          <a:p>
            <a:r>
              <a:rPr lang="en-US" dirty="0"/>
              <a:t>Program Flow: If with an  Else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7E221FC-B186-A346-A69A-B0BA74239A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960109"/>
              </p:ext>
            </p:extLst>
          </p:nvPr>
        </p:nvGraphicFramePr>
        <p:xfrm>
          <a:off x="458588" y="2544396"/>
          <a:ext cx="11469190" cy="4184333"/>
        </p:xfrm>
        <a:graphic>
          <a:graphicData uri="http://schemas.openxmlformats.org/drawingml/2006/table">
            <a:tbl>
              <a:tblPr firstRow="1" firstCol="1" bandRow="1"/>
              <a:tblGrid>
                <a:gridCol w="7881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931">
                  <a:extLst>
                    <a:ext uri="{9D8B030D-6E8A-4147-A177-3AD203B41FA5}">
                      <a16:colId xmlns:a16="http://schemas.microsoft.com/office/drawing/2014/main" val="1804811189"/>
                    </a:ext>
                  </a:extLst>
                </a:gridCol>
              </a:tblGrid>
              <a:tr h="3822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 source Code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Assembly</a:t>
                      </a:r>
                      <a:endParaRPr lang="en-US" sz="2400" b="0" i="1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19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int r0;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if (r0 </a:t>
                      </a:r>
                      <a:r>
                        <a:rPr lang="en-US" sz="2400" b="0" i="0" spc="5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&gt;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10) {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true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</a:t>
                      </a:r>
                      <a:r>
                        <a:rPr lang="en-US" sz="2400" b="1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branch always </a:t>
                      </a: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around the false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} else {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false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10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1" i="0" spc="50" dirty="0" err="1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ble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Lelse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/fall through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true block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1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Lelse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spc="5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false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fall through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A7D3E20-FE01-F18F-B19F-CA0197D7AC5A}"/>
                  </a:ext>
                </a:extLst>
              </p14:cNvPr>
              <p14:cNvContentPartPr/>
              <p14:nvPr/>
            </p14:nvContentPartPr>
            <p14:xfrm>
              <a:off x="10765800" y="4584240"/>
              <a:ext cx="498960" cy="335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A7D3E20-FE01-F18F-B19F-CA0197D7AC5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56440" y="4574880"/>
                <a:ext cx="517680" cy="35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538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529070" y="1957829"/>
            <a:ext cx="5065069" cy="288202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cond. true block */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branch around false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else {</a:t>
            </a: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false block */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r1 = 4;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3B6154-1A66-E2A2-5D31-5E86B5EA4D1C}"/>
              </a:ext>
            </a:extLst>
          </p:cNvPr>
          <p:cNvSpPr txBox="1"/>
          <p:nvPr/>
        </p:nvSpPr>
        <p:spPr>
          <a:xfrm>
            <a:off x="3637231" y="889579"/>
            <a:ext cx="1956908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If r0 == 5 false</a:t>
            </a:r>
          </a:p>
          <a:p>
            <a:r>
              <a:rPr lang="en-US" sz="2000" dirty="0">
                <a:solidFill>
                  <a:srgbClr val="F37440"/>
                </a:solidFill>
              </a:rPr>
              <a:t>then</a:t>
            </a:r>
            <a:r>
              <a:rPr lang="en-US" sz="2000" dirty="0">
                <a:solidFill>
                  <a:schemeClr val="accent5"/>
                </a:solidFill>
              </a:rPr>
              <a:t> branch </a:t>
            </a:r>
            <a:r>
              <a:rPr lang="en-US" sz="2000" b="1" i="1" dirty="0">
                <a:solidFill>
                  <a:schemeClr val="accent5"/>
                </a:solidFill>
              </a:rPr>
              <a:t>to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>
                <a:solidFill>
                  <a:srgbClr val="F37440"/>
                </a:solidFill>
              </a:rPr>
              <a:t>false block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02" y="-46187"/>
            <a:ext cx="10515600" cy="715294"/>
          </a:xfrm>
        </p:spPr>
        <p:txBody>
          <a:bodyPr/>
          <a:lstStyle/>
          <a:p>
            <a:r>
              <a:rPr lang="en-US" dirty="0"/>
              <a:t>If with an Else Examples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04A52B-991F-CC46-A791-DA93FC1866F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19F94A4-A4B5-8B07-91C7-34C84D50E1A3}"/>
              </a:ext>
            </a:extLst>
          </p:cNvPr>
          <p:cNvSpPr/>
          <p:nvPr/>
        </p:nvSpPr>
        <p:spPr bwMode="auto">
          <a:xfrm>
            <a:off x="7022682" y="1315109"/>
            <a:ext cx="4813202" cy="497228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cond. true block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* Now branch around the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* condition false block 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*/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 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2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condition false block</a:t>
            </a: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 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r1,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080796-6994-EEFC-90C6-0AACCE129A01}"/>
              </a:ext>
            </a:extLst>
          </p:cNvPr>
          <p:cNvSpPr txBox="1"/>
          <p:nvPr/>
        </p:nvSpPr>
        <p:spPr>
          <a:xfrm>
            <a:off x="9515152" y="299446"/>
            <a:ext cx="1802484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If r0 == 5 false</a:t>
            </a:r>
          </a:p>
          <a:p>
            <a:r>
              <a:rPr lang="en-US" sz="2000" dirty="0">
                <a:solidFill>
                  <a:srgbClr val="F37440"/>
                </a:solidFill>
              </a:rPr>
              <a:t>then</a:t>
            </a:r>
            <a:r>
              <a:rPr lang="en-US" sz="2000" dirty="0">
                <a:solidFill>
                  <a:schemeClr val="accent5"/>
                </a:solidFill>
              </a:rPr>
              <a:t> branch </a:t>
            </a:r>
            <a:r>
              <a:rPr lang="en-US" sz="2000" b="1" i="1" dirty="0">
                <a:solidFill>
                  <a:schemeClr val="accent5"/>
                </a:solidFill>
              </a:rPr>
              <a:t>to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>
                <a:solidFill>
                  <a:srgbClr val="F37440"/>
                </a:solidFill>
              </a:rPr>
              <a:t>false block</a:t>
            </a:r>
          </a:p>
        </p:txBody>
      </p:sp>
      <p:sp>
        <p:nvSpPr>
          <p:cNvPr id="6" name="U-Turn Arrow 5">
            <a:extLst>
              <a:ext uri="{FF2B5EF4-FFF2-40B4-BE49-F238E27FC236}">
                <a16:creationId xmlns:a16="http://schemas.microsoft.com/office/drawing/2014/main" id="{AC1DD588-503A-5D7E-C829-3E7A76A8ABEE}"/>
              </a:ext>
            </a:extLst>
          </p:cNvPr>
          <p:cNvSpPr/>
          <p:nvPr/>
        </p:nvSpPr>
        <p:spPr>
          <a:xfrm rot="5400000" flipV="1">
            <a:off x="-127613" y="3330597"/>
            <a:ext cx="1849491" cy="882032"/>
          </a:xfrm>
          <a:prstGeom prst="uturnArrow">
            <a:avLst>
              <a:gd name="adj1" fmla="val 7498"/>
              <a:gd name="adj2" fmla="val 8036"/>
              <a:gd name="adj3" fmla="val 20744"/>
              <a:gd name="adj4" fmla="val 42454"/>
              <a:gd name="adj5" fmla="val 3402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U-Turn Arrow 6">
            <a:extLst>
              <a:ext uri="{FF2B5EF4-FFF2-40B4-BE49-F238E27FC236}">
                <a16:creationId xmlns:a16="http://schemas.microsoft.com/office/drawing/2014/main" id="{E717F658-29D8-9B1A-9125-EE4530B81CCC}"/>
              </a:ext>
            </a:extLst>
          </p:cNvPr>
          <p:cNvSpPr/>
          <p:nvPr/>
        </p:nvSpPr>
        <p:spPr>
          <a:xfrm rot="5400000" flipV="1">
            <a:off x="5945071" y="2857176"/>
            <a:ext cx="2779111" cy="853101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U-Turn Arrow 7">
            <a:extLst>
              <a:ext uri="{FF2B5EF4-FFF2-40B4-BE49-F238E27FC236}">
                <a16:creationId xmlns:a16="http://schemas.microsoft.com/office/drawing/2014/main" id="{DC3E4242-5C35-6A31-FA82-D9C5C0774E06}"/>
              </a:ext>
            </a:extLst>
          </p:cNvPr>
          <p:cNvSpPr/>
          <p:nvPr/>
        </p:nvSpPr>
        <p:spPr>
          <a:xfrm rot="5400000" flipV="1">
            <a:off x="6435812" y="4609273"/>
            <a:ext cx="1522573" cy="819644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CE46880D-9C7C-B0CF-89B4-E6DE8A8C1FF8}"/>
              </a:ext>
            </a:extLst>
          </p:cNvPr>
          <p:cNvSpPr/>
          <p:nvPr/>
        </p:nvSpPr>
        <p:spPr>
          <a:xfrm rot="5400000">
            <a:off x="8718129" y="5512665"/>
            <a:ext cx="452802" cy="223574"/>
          </a:xfrm>
          <a:prstGeom prst="rightArrow">
            <a:avLst>
              <a:gd name="adj1" fmla="val 26646"/>
              <a:gd name="adj2" fmla="val 46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D132F9B3-6E81-78AA-7F27-CD5268A17B6B}"/>
              </a:ext>
            </a:extLst>
          </p:cNvPr>
          <p:cNvSpPr/>
          <p:nvPr/>
        </p:nvSpPr>
        <p:spPr>
          <a:xfrm rot="5400000" flipV="1">
            <a:off x="-180818" y="2494518"/>
            <a:ext cx="1099436" cy="508450"/>
          </a:xfrm>
          <a:prstGeom prst="uturnArrow">
            <a:avLst>
              <a:gd name="adj1" fmla="val 7498"/>
              <a:gd name="adj2" fmla="val 8036"/>
              <a:gd name="adj3" fmla="val 20744"/>
              <a:gd name="adj4" fmla="val 42454"/>
              <a:gd name="adj5" fmla="val 970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655ECCF-933D-0D12-025E-08CFD47E7CA8}"/>
              </a:ext>
            </a:extLst>
          </p:cNvPr>
          <p:cNvSpPr/>
          <p:nvPr/>
        </p:nvSpPr>
        <p:spPr>
          <a:xfrm>
            <a:off x="5878286" y="3056709"/>
            <a:ext cx="731520" cy="5138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67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 animBg="1"/>
      <p:bldP spid="6" grpId="0" animBg="1"/>
      <p:bldP spid="7" grpId="0" animBg="1"/>
      <p:bldP spid="8" grpId="0" animBg="1"/>
      <p:bldP spid="13" grpId="0" animBg="1"/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37" y="325645"/>
            <a:ext cx="10515600" cy="435088"/>
          </a:xfrm>
        </p:spPr>
        <p:txBody>
          <a:bodyPr/>
          <a:lstStyle/>
          <a:p>
            <a:r>
              <a:rPr lang="en-US" dirty="0"/>
              <a:t>If with an Else Examples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77A718D-0869-1944-8B61-C40EA778FF70}"/>
              </a:ext>
            </a:extLst>
          </p:cNvPr>
          <p:cNvSpPr/>
          <p:nvPr/>
        </p:nvSpPr>
        <p:spPr bwMode="auto">
          <a:xfrm>
            <a:off x="723245" y="2061703"/>
            <a:ext cx="4398476" cy="351543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&lt; r1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1;</a:t>
            </a:r>
          </a:p>
          <a:p>
            <a:r>
              <a: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branch around else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r2 = 0;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fall through */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 = r2 + r4;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D3DFE33-17F7-184E-960E-4FCDF4683ACA}"/>
              </a:ext>
            </a:extLst>
          </p:cNvPr>
          <p:cNvGrpSpPr/>
          <p:nvPr/>
        </p:nvGrpSpPr>
        <p:grpSpPr>
          <a:xfrm>
            <a:off x="5666082" y="1558374"/>
            <a:ext cx="5302203" cy="4275534"/>
            <a:chOff x="3553852" y="3701040"/>
            <a:chExt cx="5302203" cy="4275534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A127945-83BD-FE40-B013-ACB3254F8897}"/>
                </a:ext>
              </a:extLst>
            </p:cNvPr>
            <p:cNvSpPr/>
            <p:nvPr/>
          </p:nvSpPr>
          <p:spPr bwMode="auto">
            <a:xfrm>
              <a:off x="4404265" y="3701040"/>
              <a:ext cx="4451790" cy="4275534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1"/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r0, r1</a:t>
              </a:r>
            </a:p>
            <a:p>
              <a:pPr lvl="1"/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4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bge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endPara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r2, 1</a:t>
              </a:r>
            </a:p>
            <a:p>
              <a:pPr lvl="1"/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b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</a:p>
            <a:p>
              <a:r>
                <a:rPr lang="en-US" sz="24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/* fall through */</a:t>
              </a:r>
            </a:p>
            <a:p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   r4, r2, r4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A22DA284-AC15-D44E-80CF-F24B40A9E505}"/>
                </a:ext>
              </a:extLst>
            </p:cNvPr>
            <p:cNvSpPr/>
            <p:nvPr/>
          </p:nvSpPr>
          <p:spPr>
            <a:xfrm>
              <a:off x="3553852" y="5153070"/>
              <a:ext cx="543492" cy="6471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0EA1C462-E076-D8F8-E975-7270C69D7CFC}"/>
              </a:ext>
            </a:extLst>
          </p:cNvPr>
          <p:cNvSpPr/>
          <p:nvPr/>
        </p:nvSpPr>
        <p:spPr>
          <a:xfrm rot="5400000">
            <a:off x="8602341" y="4604168"/>
            <a:ext cx="420412" cy="4608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685796-13D8-3FAB-6C85-F3CD9DE831E6}"/>
              </a:ext>
            </a:extLst>
          </p:cNvPr>
          <p:cNvGrpSpPr/>
          <p:nvPr/>
        </p:nvGrpSpPr>
        <p:grpSpPr>
          <a:xfrm>
            <a:off x="9431073" y="1221058"/>
            <a:ext cx="2269089" cy="1214106"/>
            <a:chOff x="3332193" y="-188048"/>
            <a:chExt cx="2269089" cy="121410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9DFA96-7698-1283-516E-1A565EB3922B}"/>
                </a:ext>
              </a:extLst>
            </p:cNvPr>
            <p:cNvSpPr txBox="1"/>
            <p:nvPr/>
          </p:nvSpPr>
          <p:spPr>
            <a:xfrm>
              <a:off x="3798798" y="-188048"/>
              <a:ext cx="1802484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&lt; r1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false block</a:t>
              </a: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AB909E52-10BD-5DAF-093C-4ABF370719DB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DFC8E3D-760D-A22A-D37D-E9E1C9085B04}"/>
              </a:ext>
            </a:extLst>
          </p:cNvPr>
          <p:cNvGrpSpPr/>
          <p:nvPr/>
        </p:nvGrpSpPr>
        <p:grpSpPr>
          <a:xfrm>
            <a:off x="1140079" y="1221058"/>
            <a:ext cx="2512014" cy="1287762"/>
            <a:chOff x="466367" y="-718962"/>
            <a:chExt cx="2512014" cy="128776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0DC0117-1B81-6B12-3C2A-64B1629BE079}"/>
                </a:ext>
              </a:extLst>
            </p:cNvPr>
            <p:cNvSpPr txBox="1"/>
            <p:nvPr/>
          </p:nvSpPr>
          <p:spPr>
            <a:xfrm>
              <a:off x="466367" y="-718962"/>
              <a:ext cx="251201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</a:t>
              </a:r>
              <a:r>
                <a:rPr lang="en-US" sz="2000" dirty="0">
                  <a:solidFill>
                    <a:srgbClr val="FF0000"/>
                  </a:solidFill>
                </a:rPr>
                <a:t>branch guard</a:t>
              </a:r>
              <a:r>
                <a:rPr lang="en-US" sz="2000" dirty="0">
                  <a:solidFill>
                    <a:schemeClr val="accent1"/>
                  </a:solidFill>
                </a:rPr>
                <a:t>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0" name="Up Arrow 19">
              <a:extLst>
                <a:ext uri="{FF2B5EF4-FFF2-40B4-BE49-F238E27FC236}">
                  <a16:creationId xmlns:a16="http://schemas.microsoft.com/office/drawing/2014/main" id="{A1E570A8-A968-D867-7A80-6D7861E006CD}"/>
                </a:ext>
              </a:extLst>
            </p:cNvPr>
            <p:cNvSpPr/>
            <p:nvPr/>
          </p:nvSpPr>
          <p:spPr>
            <a:xfrm rot="10800000">
              <a:off x="1434153" y="36823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906235B-EA29-D59F-7AF9-717465A7D5CA}"/>
              </a:ext>
            </a:extLst>
          </p:cNvPr>
          <p:cNvGrpSpPr/>
          <p:nvPr/>
        </p:nvGrpSpPr>
        <p:grpSpPr>
          <a:xfrm>
            <a:off x="9241156" y="2568040"/>
            <a:ext cx="2123448" cy="707886"/>
            <a:chOff x="444793" y="-1336048"/>
            <a:chExt cx="2123448" cy="70788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65A6B47-0BB5-1641-D0D5-2EF4449A75D7}"/>
                </a:ext>
              </a:extLst>
            </p:cNvPr>
            <p:cNvSpPr txBox="1"/>
            <p:nvPr/>
          </p:nvSpPr>
          <p:spPr>
            <a:xfrm>
              <a:off x="1180911" y="-1336048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866F9EFB-BEF4-3109-D1FF-5031AA1BD8BE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6282FD-EB61-29E3-EC89-81E865E6E3D1}"/>
              </a:ext>
            </a:extLst>
          </p:cNvPr>
          <p:cNvGrpSpPr/>
          <p:nvPr/>
        </p:nvGrpSpPr>
        <p:grpSpPr>
          <a:xfrm>
            <a:off x="9600230" y="3582075"/>
            <a:ext cx="2126104" cy="707886"/>
            <a:chOff x="-114366" y="-1525952"/>
            <a:chExt cx="2126104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47BAC6B-963E-5E64-A7E5-1F6120137CD6}"/>
                </a:ext>
              </a:extLst>
            </p:cNvPr>
            <p:cNvSpPr txBox="1"/>
            <p:nvPr/>
          </p:nvSpPr>
          <p:spPr>
            <a:xfrm>
              <a:off x="624408" y="-1525952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condition false block</a:t>
              </a: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98427DD5-A7AE-E450-666B-0CF048326066}"/>
                </a:ext>
              </a:extLst>
            </p:cNvPr>
            <p:cNvSpPr/>
            <p:nvPr/>
          </p:nvSpPr>
          <p:spPr>
            <a:xfrm rot="16200000">
              <a:off x="162159" y="-139353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U-Turn Arrow 26">
            <a:extLst>
              <a:ext uri="{FF2B5EF4-FFF2-40B4-BE49-F238E27FC236}">
                <a16:creationId xmlns:a16="http://schemas.microsoft.com/office/drawing/2014/main" id="{E8ED879D-CBEF-9ECA-754D-1364BD40C9EE}"/>
              </a:ext>
            </a:extLst>
          </p:cNvPr>
          <p:cNvSpPr/>
          <p:nvPr/>
        </p:nvSpPr>
        <p:spPr>
          <a:xfrm rot="5400000" flipV="1">
            <a:off x="-31644" y="3932420"/>
            <a:ext cx="1910952" cy="916331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456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6E7B30F0-7EAA-DE7E-4254-762ECFD9AB5D}"/>
              </a:ext>
            </a:extLst>
          </p:cNvPr>
          <p:cNvSpPr/>
          <p:nvPr/>
        </p:nvSpPr>
        <p:spPr>
          <a:xfrm>
            <a:off x="2234599" y="4721789"/>
            <a:ext cx="220133" cy="4233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-Turn Arrow 6">
            <a:extLst>
              <a:ext uri="{FF2B5EF4-FFF2-40B4-BE49-F238E27FC236}">
                <a16:creationId xmlns:a16="http://schemas.microsoft.com/office/drawing/2014/main" id="{DE71D308-BCA0-E6B8-4AD8-A69A9D7072A3}"/>
              </a:ext>
            </a:extLst>
          </p:cNvPr>
          <p:cNvSpPr/>
          <p:nvPr/>
        </p:nvSpPr>
        <p:spPr>
          <a:xfrm rot="5400000" flipV="1">
            <a:off x="6228539" y="2360096"/>
            <a:ext cx="1514835" cy="1268087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54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U-Turn Arrow 29">
            <a:extLst>
              <a:ext uri="{FF2B5EF4-FFF2-40B4-BE49-F238E27FC236}">
                <a16:creationId xmlns:a16="http://schemas.microsoft.com/office/drawing/2014/main" id="{AB0AF67E-52F5-52F9-E7B1-45D37ECD624C}"/>
              </a:ext>
            </a:extLst>
          </p:cNvPr>
          <p:cNvSpPr/>
          <p:nvPr/>
        </p:nvSpPr>
        <p:spPr>
          <a:xfrm rot="5400000" flipV="1">
            <a:off x="5857809" y="3659147"/>
            <a:ext cx="2012870" cy="1268087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5428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18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27" grpId="0" animBg="1"/>
      <p:bldP spid="28" grpId="0" animBg="1"/>
      <p:bldP spid="7" grpId="0" animBg="1"/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CA4642-059B-0BBB-1228-FBE032260D0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89880" y="724100"/>
            <a:ext cx="6462090" cy="59987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There are two basic groups of registers, </a:t>
            </a:r>
            <a:r>
              <a:rPr lang="en-US" sz="2200" dirty="0">
                <a:solidFill>
                  <a:srgbClr val="2C895B"/>
                </a:solidFill>
              </a:rPr>
              <a:t>general purpose</a:t>
            </a:r>
            <a:r>
              <a:rPr lang="en-US" sz="2200" dirty="0"/>
              <a:t> and </a:t>
            </a:r>
            <a:r>
              <a:rPr lang="en-US" sz="2200" dirty="0">
                <a:solidFill>
                  <a:srgbClr val="0070C0"/>
                </a:solidFill>
              </a:rPr>
              <a:t>special use</a:t>
            </a:r>
          </a:p>
          <a:p>
            <a:r>
              <a:rPr lang="en-US" sz="2200" dirty="0">
                <a:solidFill>
                  <a:srgbClr val="2C895B"/>
                </a:solidFill>
              </a:rPr>
              <a:t>General purpose registers </a:t>
            </a:r>
            <a:r>
              <a:rPr lang="en-US" sz="2200" dirty="0"/>
              <a:t>can be used to contain up to 32-bits of data, but you must follow </a:t>
            </a:r>
            <a:r>
              <a:rPr lang="en-US" sz="2200" dirty="0">
                <a:solidFill>
                  <a:srgbClr val="2C895B"/>
                </a:solidFill>
              </a:rPr>
              <a:t>the </a:t>
            </a:r>
            <a:r>
              <a:rPr lang="en-US" sz="2200" b="1" dirty="0">
                <a:solidFill>
                  <a:srgbClr val="2C895B"/>
                </a:solidFill>
              </a:rPr>
              <a:t>rules</a:t>
            </a:r>
            <a:r>
              <a:rPr lang="en-US" sz="2200" dirty="0">
                <a:solidFill>
                  <a:srgbClr val="2C895B"/>
                </a:solidFill>
              </a:rPr>
              <a:t> for their use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Rules </a:t>
            </a:r>
            <a:r>
              <a:rPr lang="en-US" sz="2200" dirty="0"/>
              <a:t>specify </a:t>
            </a:r>
            <a:r>
              <a:rPr lang="en-US" sz="2200" dirty="0">
                <a:solidFill>
                  <a:srgbClr val="2C895B"/>
                </a:solidFill>
              </a:rPr>
              <a:t>how registers are to be used </a:t>
            </a:r>
            <a:r>
              <a:rPr lang="en-US" sz="2200" dirty="0"/>
              <a:t>so software can </a:t>
            </a:r>
            <a:r>
              <a:rPr lang="en-US" sz="2200" dirty="0">
                <a:solidFill>
                  <a:srgbClr val="0070C0"/>
                </a:solidFill>
              </a:rPr>
              <a:t>communicate and share the use of registers (later slides)</a:t>
            </a:r>
            <a:endParaRPr lang="en-US" sz="2200" dirty="0"/>
          </a:p>
          <a:p>
            <a:r>
              <a:rPr lang="en-US" sz="2200" dirty="0">
                <a:solidFill>
                  <a:srgbClr val="0070C0"/>
                </a:solidFill>
              </a:rPr>
              <a:t>Special purpose registers: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dedicated hardware use (like r15 the pc) </a:t>
            </a:r>
            <a:r>
              <a:rPr lang="en-US" sz="2200" dirty="0"/>
              <a:t>or </a:t>
            </a:r>
            <a:r>
              <a:rPr lang="en-US" sz="2200" dirty="0">
                <a:solidFill>
                  <a:schemeClr val="accent5"/>
                </a:solidFill>
              </a:rPr>
              <a:t>special use when used with certain instructions (like r13 &amp; r14)</a:t>
            </a:r>
          </a:p>
          <a:p>
            <a:r>
              <a:rPr lang="en-US" sz="2200" dirty="0">
                <a:solidFill>
                  <a:srgbClr val="7030A0"/>
                </a:solidFill>
              </a:rPr>
              <a:t>r15/pc is the program counter that contains the address of an instruction being executed (not exactly … later)</a:t>
            </a:r>
          </a:p>
        </p:txBody>
      </p:sp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03863" y="36241"/>
            <a:ext cx="10515600" cy="559786"/>
          </a:xfrm>
        </p:spPr>
        <p:txBody>
          <a:bodyPr/>
          <a:lstStyle/>
          <a:p>
            <a:r>
              <a:rPr lang="en-US" altLang="en-US" dirty="0"/>
              <a:t>Using AMR-32  Registers</a:t>
            </a:r>
          </a:p>
        </p:txBody>
      </p:sp>
      <p:sp>
        <p:nvSpPr>
          <p:cNvPr id="31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10814854" y="3336813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r8</a:t>
            </a:r>
          </a:p>
        </p:txBody>
      </p:sp>
      <p:sp>
        <p:nvSpPr>
          <p:cNvPr id="3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10822344" y="3053158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r9</a:t>
            </a:r>
          </a:p>
        </p:txBody>
      </p:sp>
      <p:sp>
        <p:nvSpPr>
          <p:cNvPr id="3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10823901" y="2751775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r10</a:t>
            </a:r>
          </a:p>
        </p:txBody>
      </p:sp>
      <p:sp>
        <p:nvSpPr>
          <p:cNvPr id="43" name="Rectangle 15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10822344" y="4481466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r4</a:t>
            </a:r>
          </a:p>
        </p:txBody>
      </p:sp>
      <p:sp>
        <p:nvSpPr>
          <p:cNvPr id="44" name="Rectangle 16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10820589" y="4175561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r5</a:t>
            </a:r>
          </a:p>
        </p:txBody>
      </p:sp>
      <p:sp>
        <p:nvSpPr>
          <p:cNvPr id="45" name="Rectangle 17"/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10814853" y="3905198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r6</a:t>
            </a:r>
          </a:p>
        </p:txBody>
      </p:sp>
      <p:sp>
        <p:nvSpPr>
          <p:cNvPr id="46" name="Rectangle 18"/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10822344" y="3620468"/>
            <a:ext cx="1197645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r7</a:t>
            </a:r>
          </a:p>
        </p:txBody>
      </p:sp>
      <p:sp>
        <p:nvSpPr>
          <p:cNvPr id="47" name="Rectangle 19"/>
          <p:cNvSpPr>
            <a:spLocks noChangeArrowheads="1"/>
          </p:cNvSpPr>
          <p:nvPr>
            <p:custDataLst>
              <p:tags r:id="rId9"/>
            </p:custDataLst>
          </p:nvPr>
        </p:nvSpPr>
        <p:spPr bwMode="black">
          <a:xfrm>
            <a:off x="6726476" y="3336813"/>
            <a:ext cx="3959954" cy="7732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200" kern="0" dirty="0">
                <a:solidFill>
                  <a:srgbClr val="2C895B"/>
                </a:solidFill>
                <a:ea typeface="ＭＳ Ｐゴシック" charset="0"/>
                <a:cs typeface="ＭＳ Ｐゴシック" charset="0"/>
              </a:rPr>
              <a:t>Preserved registers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Called functions </a:t>
            </a:r>
            <a:r>
              <a:rPr lang="en-US" sz="2200" kern="0" dirty="0">
                <a:solidFill>
                  <a:srgbClr val="C00000"/>
                </a:solidFill>
                <a:ea typeface="ＭＳ Ｐゴシック" charset="0"/>
                <a:cs typeface="ＭＳ Ｐゴシック" charset="0"/>
              </a:rPr>
              <a:t>can't change</a:t>
            </a:r>
          </a:p>
        </p:txBody>
      </p:sp>
      <p:sp>
        <p:nvSpPr>
          <p:cNvPr id="39" name="Rectangle 11"/>
          <p:cNvSpPr>
            <a:spLocks noChangeArrowheads="1"/>
          </p:cNvSpPr>
          <p:nvPr>
            <p:custDataLst>
              <p:tags r:id="rId10"/>
            </p:custDataLst>
          </p:nvPr>
        </p:nvSpPr>
        <p:spPr bwMode="gray">
          <a:xfrm>
            <a:off x="10789119" y="608369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0" name="Rectangle 12"/>
          <p:cNvSpPr>
            <a:spLocks noChangeArrowheads="1"/>
          </p:cNvSpPr>
          <p:nvPr>
            <p:custDataLst>
              <p:tags r:id="rId11"/>
            </p:custDataLst>
          </p:nvPr>
        </p:nvSpPr>
        <p:spPr bwMode="gray">
          <a:xfrm>
            <a:off x="10789119" y="579191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1" name="Rectangle 13"/>
          <p:cNvSpPr>
            <a:spLocks noChangeArrowheads="1"/>
          </p:cNvSpPr>
          <p:nvPr>
            <p:custDataLst>
              <p:tags r:id="rId12"/>
            </p:custDataLst>
          </p:nvPr>
        </p:nvSpPr>
        <p:spPr bwMode="gray">
          <a:xfrm>
            <a:off x="10789119" y="553172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42" name="Rectangle 14"/>
          <p:cNvSpPr>
            <a:spLocks noChangeArrowheads="1"/>
          </p:cNvSpPr>
          <p:nvPr>
            <p:custDataLst>
              <p:tags r:id="rId13"/>
            </p:custDataLst>
          </p:nvPr>
        </p:nvSpPr>
        <p:spPr bwMode="gray">
          <a:xfrm>
            <a:off x="10793555" y="5255947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r3</a:t>
            </a:r>
          </a:p>
        </p:txBody>
      </p:sp>
      <p:sp>
        <p:nvSpPr>
          <p:cNvPr id="48" name="Rectangle 20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885003" y="5068319"/>
            <a:ext cx="3801427" cy="14471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2075" tIns="46038" rIns="92075" bIns="46038" anchor="ctr" anchorCtr="1">
            <a:spAutoFit/>
          </a:bodyPr>
          <a:lstStyle/>
          <a:p>
            <a:pPr algn="r">
              <a:defRPr/>
            </a:pPr>
            <a:r>
              <a:rPr lang="en-US" sz="2200" kern="0" dirty="0">
                <a:solidFill>
                  <a:srgbClr val="2C895B"/>
                </a:solidFill>
                <a:ea typeface="ＭＳ Ｐゴシック" charset="0"/>
                <a:cs typeface="ＭＳ Ｐゴシック" charset="0"/>
              </a:rPr>
              <a:t>Scratch Registers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First 4 Function Parameters 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Function return value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Called functions </a:t>
            </a:r>
            <a:r>
              <a:rPr lang="en-US" sz="2200" kern="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can change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135FABE-D72B-3F46-AB80-04F43934D1D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8" name="Rectangle 10"/>
          <p:cNvSpPr>
            <a:spLocks noChangeArrowheads="1"/>
          </p:cNvSpPr>
          <p:nvPr>
            <p:custDataLst>
              <p:tags r:id="rId15"/>
            </p:custDataLst>
          </p:nvPr>
        </p:nvSpPr>
        <p:spPr bwMode="gray">
          <a:xfrm>
            <a:off x="10825841" y="429930"/>
            <a:ext cx="1197645" cy="2527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chemeClr val="accent6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r15/pc</a:t>
            </a:r>
          </a:p>
        </p:txBody>
      </p:sp>
      <p:sp>
        <p:nvSpPr>
          <p:cNvPr id="36" name="Rectangle 8"/>
          <p:cNvSpPr>
            <a:spLocks noChangeArrowheads="1"/>
          </p:cNvSpPr>
          <p:nvPr>
            <p:custDataLst>
              <p:tags r:id="rId16"/>
            </p:custDataLst>
          </p:nvPr>
        </p:nvSpPr>
        <p:spPr bwMode="gray">
          <a:xfrm>
            <a:off x="10806766" y="1533954"/>
            <a:ext cx="1197645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r13/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sp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7" name="Rectangle 9"/>
          <p:cNvSpPr>
            <a:spLocks noChangeArrowheads="1"/>
          </p:cNvSpPr>
          <p:nvPr>
            <p:custDataLst>
              <p:tags r:id="rId17"/>
            </p:custDataLst>
          </p:nvPr>
        </p:nvSpPr>
        <p:spPr bwMode="gray">
          <a:xfrm>
            <a:off x="10806766" y="1229377"/>
            <a:ext cx="1197645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r14/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lr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56" name="Rectangle 8">
            <a:extLst>
              <a:ext uri="{FF2B5EF4-FFF2-40B4-BE49-F238E27FC236}">
                <a16:creationId xmlns:a16="http://schemas.microsoft.com/office/drawing/2014/main" id="{FEF91CD2-7E2B-5A4C-9C95-2A21B5870107}"/>
              </a:ext>
            </a:extLst>
          </p:cNvPr>
          <p:cNvSpPr>
            <a:spLocks noChangeArrowheads="1"/>
          </p:cNvSpPr>
          <p:nvPr>
            <p:custDataLst>
              <p:tags r:id="rId18"/>
            </p:custDataLst>
          </p:nvPr>
        </p:nvSpPr>
        <p:spPr bwMode="gray">
          <a:xfrm>
            <a:off x="10825842" y="2153931"/>
            <a:ext cx="1197645" cy="2485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r11/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fp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5" name="Rectangle 7"/>
          <p:cNvSpPr>
            <a:spLocks noChangeArrowheads="1"/>
          </p:cNvSpPr>
          <p:nvPr>
            <p:custDataLst>
              <p:tags r:id="rId19"/>
            </p:custDataLst>
          </p:nvPr>
        </p:nvSpPr>
        <p:spPr bwMode="gray">
          <a:xfrm>
            <a:off x="10806766" y="1841901"/>
            <a:ext cx="1180509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r12/</a:t>
            </a:r>
            <a:r>
              <a:rPr lang="en-US" sz="2000" kern="0" dirty="0" err="1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ip</a:t>
            </a:r>
            <a:endParaRPr lang="en-US" sz="2000" kern="0" dirty="0">
              <a:solidFill>
                <a:schemeClr val="tx2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78" name="Rectangle 22">
            <a:extLst>
              <a:ext uri="{FF2B5EF4-FFF2-40B4-BE49-F238E27FC236}">
                <a16:creationId xmlns:a16="http://schemas.microsoft.com/office/drawing/2014/main" id="{C1A833C8-093F-624F-994F-D90A5E3AE989}"/>
              </a:ext>
            </a:extLst>
          </p:cNvPr>
          <p:cNvSpPr>
            <a:spLocks noChangeArrowheads="1"/>
          </p:cNvSpPr>
          <p:nvPr>
            <p:custDataLst>
              <p:tags r:id="rId20"/>
            </p:custDataLst>
          </p:nvPr>
        </p:nvSpPr>
        <p:spPr bwMode="black">
          <a:xfrm>
            <a:off x="7294209" y="1332146"/>
            <a:ext cx="3392221" cy="10195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000" kern="0" dirty="0">
                <a:solidFill>
                  <a:srgbClr val="7030A0"/>
                </a:solidFill>
                <a:ea typeface="ＭＳ Ｐゴシック" charset="0"/>
                <a:cs typeface="ＭＳ Ｐゴシック" charset="0"/>
              </a:rPr>
              <a:t>Special Use Registers</a:t>
            </a:r>
          </a:p>
          <a:p>
            <a:pPr algn="r">
              <a:defRPr/>
            </a:pPr>
            <a:r>
              <a:rPr lang="en-US" sz="20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function call implementation &amp; long branching</a:t>
            </a:r>
          </a:p>
        </p:txBody>
      </p:sp>
      <p:sp>
        <p:nvSpPr>
          <p:cNvPr id="76" name="Rectangle 22">
            <a:extLst>
              <a:ext uri="{FF2B5EF4-FFF2-40B4-BE49-F238E27FC236}">
                <a16:creationId xmlns:a16="http://schemas.microsoft.com/office/drawing/2014/main" id="{ABB57796-D9CB-B71B-1532-2F8B182884C1}"/>
              </a:ext>
            </a:extLst>
          </p:cNvPr>
          <p:cNvSpPr>
            <a:spLocks noChangeArrowheads="1"/>
          </p:cNvSpPr>
          <p:nvPr>
            <p:custDataLst>
              <p:tags r:id="rId21"/>
            </p:custDataLst>
          </p:nvPr>
        </p:nvSpPr>
        <p:spPr bwMode="black">
          <a:xfrm>
            <a:off x="7294209" y="233417"/>
            <a:ext cx="3392221" cy="7117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000" kern="0" dirty="0">
                <a:solidFill>
                  <a:srgbClr val="7030A0"/>
                </a:solidFill>
                <a:ea typeface="ＭＳ Ｐゴシック" charset="0"/>
                <a:cs typeface="ＭＳ Ｐゴシック" charset="0"/>
              </a:rPr>
              <a:t>Special Use Registers</a:t>
            </a:r>
          </a:p>
          <a:p>
            <a:pPr algn="r">
              <a:defRPr/>
            </a:pPr>
            <a:r>
              <a:rPr lang="en-US" sz="20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336756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6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A74D260-E426-9E78-4F63-ED5C7A3A7E4F}"/>
              </a:ext>
            </a:extLst>
          </p:cNvPr>
          <p:cNvSpPr/>
          <p:nvPr/>
        </p:nvSpPr>
        <p:spPr bwMode="auto">
          <a:xfrm>
            <a:off x="3430660" y="4481063"/>
            <a:ext cx="5004559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#2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#1 */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3320" y="3144391"/>
            <a:ext cx="10812335" cy="94599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2C895B"/>
                </a:solidFill>
              </a:rPr>
              <a:t>Block order</a:t>
            </a:r>
            <a:r>
              <a:rPr lang="en-US" sz="2200" dirty="0">
                <a:solidFill>
                  <a:schemeClr val="tx2"/>
                </a:solidFill>
              </a:rPr>
              <a:t>: (the </a:t>
            </a:r>
            <a:r>
              <a:rPr lang="en-US" sz="2200" dirty="0">
                <a:solidFill>
                  <a:srgbClr val="FF0000"/>
                </a:solidFill>
              </a:rPr>
              <a:t>order</a:t>
            </a:r>
            <a:r>
              <a:rPr lang="en-US" sz="2200" dirty="0">
                <a:solidFill>
                  <a:schemeClr val="tx2"/>
                </a:solidFill>
              </a:rPr>
              <a:t> the </a:t>
            </a:r>
            <a:r>
              <a:rPr lang="en-US" sz="2200" b="1" dirty="0">
                <a:solidFill>
                  <a:srgbClr val="7030A0"/>
                </a:solidFill>
              </a:rPr>
              <a:t>blocks appear </a:t>
            </a:r>
            <a:r>
              <a:rPr lang="en-US" sz="2200" dirty="0">
                <a:solidFill>
                  <a:schemeClr val="tx2"/>
                </a:solidFill>
              </a:rPr>
              <a:t>in C code) can be changed by </a:t>
            </a:r>
            <a:r>
              <a:rPr lang="en-US" sz="2200" b="1" dirty="0">
                <a:solidFill>
                  <a:srgbClr val="7030A0"/>
                </a:solidFill>
              </a:rPr>
              <a:t>inverting</a:t>
            </a:r>
            <a:r>
              <a:rPr lang="en-US" sz="2200" dirty="0">
                <a:solidFill>
                  <a:srgbClr val="7030A0"/>
                </a:solidFill>
              </a:rPr>
              <a:t> the conditional test</a:t>
            </a:r>
            <a:r>
              <a:rPr lang="en-US" sz="2200" dirty="0">
                <a:solidFill>
                  <a:schemeClr val="tx2"/>
                </a:solidFill>
              </a:rPr>
              <a:t>, </a:t>
            </a:r>
            <a:r>
              <a:rPr lang="en-US" sz="2200" b="1" dirty="0">
                <a:solidFill>
                  <a:srgbClr val="0070C0"/>
                </a:solidFill>
              </a:rPr>
              <a:t>swapping</a:t>
            </a:r>
            <a:r>
              <a:rPr lang="en-US" sz="2200" dirty="0">
                <a:solidFill>
                  <a:srgbClr val="0070C0"/>
                </a:solidFill>
              </a:rPr>
              <a:t> the order </a:t>
            </a:r>
            <a:r>
              <a:rPr lang="en-US" sz="2200" dirty="0">
                <a:solidFill>
                  <a:schemeClr val="tx2"/>
                </a:solidFill>
              </a:rPr>
              <a:t>of the </a:t>
            </a:r>
            <a:r>
              <a:rPr lang="en-US" sz="2200" dirty="0">
                <a:solidFill>
                  <a:srgbClr val="2C895B"/>
                </a:solidFill>
              </a:rPr>
              <a:t>true </a:t>
            </a:r>
            <a:r>
              <a:rPr lang="en-US" sz="2200" dirty="0">
                <a:solidFill>
                  <a:schemeClr val="tx2"/>
                </a:solidFill>
              </a:rPr>
              <a:t>and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rgbClr val="C00000"/>
                </a:solidFill>
              </a:rPr>
              <a:t>false blocks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320" y="175071"/>
            <a:ext cx="7079514" cy="407296"/>
          </a:xfrm>
        </p:spPr>
        <p:txBody>
          <a:bodyPr/>
          <a:lstStyle/>
          <a:p>
            <a:r>
              <a:rPr lang="en-US" dirty="0"/>
              <a:t>If statement – C Block Reordering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3438471" y="805058"/>
            <a:ext cx="5004559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#1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#2 */</a:t>
            </a:r>
          </a:p>
          <a:p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 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FDF711-70DD-32F4-99BE-B1A76432AE4B}"/>
              </a:ext>
            </a:extLst>
          </p:cNvPr>
          <p:cNvGrpSpPr/>
          <p:nvPr/>
        </p:nvGrpSpPr>
        <p:grpSpPr>
          <a:xfrm>
            <a:off x="461031" y="935641"/>
            <a:ext cx="3043990" cy="707886"/>
            <a:chOff x="466367" y="-718962"/>
            <a:chExt cx="3043990" cy="70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B62507-D1FD-681B-66E1-24F1B90D2DC2}"/>
                </a:ext>
              </a:extLst>
            </p:cNvPr>
            <p:cNvSpPr txBox="1"/>
            <p:nvPr/>
          </p:nvSpPr>
          <p:spPr>
            <a:xfrm>
              <a:off x="466367" y="-718962"/>
              <a:ext cx="251201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(branch guard)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0580611B-97C8-4647-2800-033427143B09}"/>
                </a:ext>
              </a:extLst>
            </p:cNvPr>
            <p:cNvSpPr/>
            <p:nvPr/>
          </p:nvSpPr>
          <p:spPr>
            <a:xfrm rot="5400000">
              <a:off x="3186576" y="-842688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887601-DD29-A07A-F512-B79688E86728}"/>
              </a:ext>
            </a:extLst>
          </p:cNvPr>
          <p:cNvGrpSpPr/>
          <p:nvPr/>
        </p:nvGrpSpPr>
        <p:grpSpPr>
          <a:xfrm>
            <a:off x="8256858" y="805562"/>
            <a:ext cx="2105478" cy="707886"/>
            <a:chOff x="444793" y="-1515752"/>
            <a:chExt cx="2105478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8D36A7-BB27-7BD3-DEE2-D50D577C3245}"/>
                </a:ext>
              </a:extLst>
            </p:cNvPr>
            <p:cNvSpPr txBox="1"/>
            <p:nvPr/>
          </p:nvSpPr>
          <p:spPr>
            <a:xfrm>
              <a:off x="1162941" y="-1515752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ED3F098F-E1B2-4605-77A2-CA6EBD2648EA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2351E1-1227-2ACA-1C74-D0BBBF1DA36D}"/>
              </a:ext>
            </a:extLst>
          </p:cNvPr>
          <p:cNvGrpSpPr/>
          <p:nvPr/>
        </p:nvGrpSpPr>
        <p:grpSpPr>
          <a:xfrm>
            <a:off x="8348298" y="1957488"/>
            <a:ext cx="2105478" cy="707886"/>
            <a:chOff x="444793" y="-1084635"/>
            <a:chExt cx="2105478" cy="7078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363F12-BA2E-FCF0-1EB7-EE8C9ED89785}"/>
                </a:ext>
              </a:extLst>
            </p:cNvPr>
            <p:cNvSpPr txBox="1"/>
            <p:nvPr/>
          </p:nvSpPr>
          <p:spPr>
            <a:xfrm>
              <a:off x="1162941" y="-1084635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condition false block</a:t>
              </a:r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92B21072-23F8-7553-7721-E6D34CF15DC8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16715A5-F61D-51D6-BEFA-762B4B9B7D59}"/>
              </a:ext>
            </a:extLst>
          </p:cNvPr>
          <p:cNvGrpSpPr/>
          <p:nvPr/>
        </p:nvGrpSpPr>
        <p:grpSpPr>
          <a:xfrm>
            <a:off x="8224080" y="4491195"/>
            <a:ext cx="2123448" cy="707886"/>
            <a:chOff x="444793" y="-1526657"/>
            <a:chExt cx="2123448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B9CED2-F5DA-C8FA-0104-9BEB01F0AA1D}"/>
                </a:ext>
              </a:extLst>
            </p:cNvPr>
            <p:cNvSpPr txBox="1"/>
            <p:nvPr/>
          </p:nvSpPr>
          <p:spPr>
            <a:xfrm>
              <a:off x="1180911" y="-1526657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FFF346BA-A974-8D39-E7DB-4062BAF92895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8941738-6690-139C-8E57-E96896085F38}"/>
              </a:ext>
            </a:extLst>
          </p:cNvPr>
          <p:cNvGrpSpPr/>
          <p:nvPr/>
        </p:nvGrpSpPr>
        <p:grpSpPr>
          <a:xfrm>
            <a:off x="8303836" y="5688034"/>
            <a:ext cx="2105478" cy="707886"/>
            <a:chOff x="444793" y="-1017434"/>
            <a:chExt cx="2105478" cy="70788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DDE3EF9-1454-592E-C3F7-7BEA6E400DB3}"/>
                </a:ext>
              </a:extLst>
            </p:cNvPr>
            <p:cNvSpPr txBox="1"/>
            <p:nvPr/>
          </p:nvSpPr>
          <p:spPr>
            <a:xfrm>
              <a:off x="1162941" y="-1017434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condition false block</a:t>
              </a:r>
            </a:p>
          </p:txBody>
        </p:sp>
        <p:sp>
          <p:nvSpPr>
            <p:cNvPr id="24" name="Up Arrow 23">
              <a:extLst>
                <a:ext uri="{FF2B5EF4-FFF2-40B4-BE49-F238E27FC236}">
                  <a16:creationId xmlns:a16="http://schemas.microsoft.com/office/drawing/2014/main" id="{4FFF4A76-0653-EFE7-8B54-361A942ED021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F201067-7338-128C-A664-CC000216FCE5}"/>
              </a:ext>
            </a:extLst>
          </p:cNvPr>
          <p:cNvGrpSpPr/>
          <p:nvPr/>
        </p:nvGrpSpPr>
        <p:grpSpPr>
          <a:xfrm>
            <a:off x="447072" y="4620172"/>
            <a:ext cx="3066460" cy="707886"/>
            <a:chOff x="443897" y="-718962"/>
            <a:chExt cx="3066460" cy="70788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BF4B35-B4EF-C758-034B-05FBD40A5AC8}"/>
                </a:ext>
              </a:extLst>
            </p:cNvPr>
            <p:cNvSpPr txBox="1"/>
            <p:nvPr/>
          </p:nvSpPr>
          <p:spPr>
            <a:xfrm>
              <a:off x="443897" y="-718962"/>
              <a:ext cx="251201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(branch guard)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8" name="Up Arrow 27">
              <a:extLst>
                <a:ext uri="{FF2B5EF4-FFF2-40B4-BE49-F238E27FC236}">
                  <a16:creationId xmlns:a16="http://schemas.microsoft.com/office/drawing/2014/main" id="{2AA3D6FE-97F9-5BE4-5C7A-39D3FE5EEA90}"/>
                </a:ext>
              </a:extLst>
            </p:cNvPr>
            <p:cNvSpPr/>
            <p:nvPr/>
          </p:nvSpPr>
          <p:spPr>
            <a:xfrm rot="5400000">
              <a:off x="3186576" y="-842688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3828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7" grpId="0" uiExpand="1" build="p" bldLvl="2" animBg="1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72" y="217108"/>
            <a:ext cx="10515600" cy="435088"/>
          </a:xfrm>
        </p:spPr>
        <p:txBody>
          <a:bodyPr/>
          <a:lstStyle/>
          <a:p>
            <a:r>
              <a:rPr lang="en-US" dirty="0"/>
              <a:t>Preserving the same branch guard test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77A718D-0869-1944-8B61-C40EA778FF70}"/>
              </a:ext>
            </a:extLst>
          </p:cNvPr>
          <p:cNvSpPr/>
          <p:nvPr/>
        </p:nvSpPr>
        <p:spPr bwMode="auto">
          <a:xfrm>
            <a:off x="735462" y="1829882"/>
            <a:ext cx="4667824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true block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r2 = 1;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now branch around else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false block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r2 = 0;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/* fall through */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 = r2 + r4;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7" name="U-Turn Arrow 26">
            <a:extLst>
              <a:ext uri="{FF2B5EF4-FFF2-40B4-BE49-F238E27FC236}">
                <a16:creationId xmlns:a16="http://schemas.microsoft.com/office/drawing/2014/main" id="{A7D109C1-0978-4DFC-E617-088ECD097DBA}"/>
              </a:ext>
            </a:extLst>
          </p:cNvPr>
          <p:cNvSpPr/>
          <p:nvPr/>
        </p:nvSpPr>
        <p:spPr>
          <a:xfrm rot="5400000" flipV="1">
            <a:off x="-165196" y="3635199"/>
            <a:ext cx="2037809" cy="985329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59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E05FB0AE-591D-9C43-FCD4-801654396CB2}"/>
              </a:ext>
            </a:extLst>
          </p:cNvPr>
          <p:cNvSpPr/>
          <p:nvPr/>
        </p:nvSpPr>
        <p:spPr>
          <a:xfrm>
            <a:off x="5677989" y="2724354"/>
            <a:ext cx="679268" cy="7046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E2CCC95-FBEF-B88B-240F-408644128D76}"/>
              </a:ext>
            </a:extLst>
          </p:cNvPr>
          <p:cNvGrpSpPr/>
          <p:nvPr/>
        </p:nvGrpSpPr>
        <p:grpSpPr>
          <a:xfrm>
            <a:off x="7018504" y="1829882"/>
            <a:ext cx="5059315" cy="4594234"/>
            <a:chOff x="7018504" y="1829882"/>
            <a:chExt cx="5059315" cy="4594234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0BF376BE-8221-1756-B38D-EC63868B75A8}"/>
                </a:ext>
              </a:extLst>
            </p:cNvPr>
            <p:cNvSpPr/>
            <p:nvPr/>
          </p:nvSpPr>
          <p:spPr bwMode="auto">
            <a:xfrm>
              <a:off x="7018504" y="1829882"/>
              <a:ext cx="5059315" cy="421219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1"/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r0, r1</a:t>
              </a:r>
            </a:p>
            <a:p>
              <a:pPr lvl="1"/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blt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endPara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endPara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false block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</a:p>
            <a:p>
              <a:pPr lvl="1"/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b 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// around else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pPr lvl="1"/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// true block</a:t>
              </a:r>
            </a:p>
            <a:p>
              <a:pPr lvl="1"/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mov r2, 1</a:t>
              </a:r>
            </a:p>
            <a:p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/* fall through */</a:t>
              </a:r>
            </a:p>
            <a:p>
              <a:endPara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   r4, r2, r4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52A5E1-FE25-3F65-1BEB-17D87D8A159A}"/>
                </a:ext>
              </a:extLst>
            </p:cNvPr>
            <p:cNvSpPr txBox="1"/>
            <p:nvPr/>
          </p:nvSpPr>
          <p:spPr>
            <a:xfrm>
              <a:off x="7342235" y="6054784"/>
              <a:ext cx="41857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Swap the order of true and false blocks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C7EC23F-1273-862B-37E5-7AE3345D26AE}"/>
              </a:ext>
            </a:extLst>
          </p:cNvPr>
          <p:cNvGrpSpPr/>
          <p:nvPr/>
        </p:nvGrpSpPr>
        <p:grpSpPr>
          <a:xfrm>
            <a:off x="3164134" y="1919212"/>
            <a:ext cx="4654350" cy="369332"/>
            <a:chOff x="3164134" y="1919212"/>
            <a:chExt cx="465435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CDB963-B5AA-5184-4A2D-55398D0D86EC}"/>
                </a:ext>
              </a:extLst>
            </p:cNvPr>
            <p:cNvSpPr txBox="1"/>
            <p:nvPr/>
          </p:nvSpPr>
          <p:spPr>
            <a:xfrm>
              <a:off x="4309635" y="1919212"/>
              <a:ext cx="264687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Same branch guard test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7FF826FD-0426-A5A5-2305-3351A8AC50BF}"/>
                </a:ext>
              </a:extLst>
            </p:cNvPr>
            <p:cNvSpPr/>
            <p:nvPr/>
          </p:nvSpPr>
          <p:spPr>
            <a:xfrm>
              <a:off x="6956514" y="2041358"/>
              <a:ext cx="861970" cy="10809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80E1EA4C-7D12-A119-75A5-529610EBA5EF}"/>
                </a:ext>
              </a:extLst>
            </p:cNvPr>
            <p:cNvSpPr/>
            <p:nvPr/>
          </p:nvSpPr>
          <p:spPr>
            <a:xfrm rot="10800000">
              <a:off x="3164134" y="2041357"/>
              <a:ext cx="1145499" cy="10809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U-Turn Arrow 37">
            <a:extLst>
              <a:ext uri="{FF2B5EF4-FFF2-40B4-BE49-F238E27FC236}">
                <a16:creationId xmlns:a16="http://schemas.microsoft.com/office/drawing/2014/main" id="{60BB74E0-74C4-3A6E-0899-8D74DDE534B3}"/>
              </a:ext>
            </a:extLst>
          </p:cNvPr>
          <p:cNvSpPr/>
          <p:nvPr/>
        </p:nvSpPr>
        <p:spPr>
          <a:xfrm rot="5400000" flipV="1">
            <a:off x="6557226" y="2620014"/>
            <a:ext cx="1570018" cy="1107038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431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U-Turn Arrow 35">
            <a:extLst>
              <a:ext uri="{FF2B5EF4-FFF2-40B4-BE49-F238E27FC236}">
                <a16:creationId xmlns:a16="http://schemas.microsoft.com/office/drawing/2014/main" id="{4CD67723-6832-9D02-17AF-C827E9200409}"/>
              </a:ext>
            </a:extLst>
          </p:cNvPr>
          <p:cNvSpPr/>
          <p:nvPr/>
        </p:nvSpPr>
        <p:spPr>
          <a:xfrm rot="5400000" flipV="1">
            <a:off x="6148034" y="3955183"/>
            <a:ext cx="1980759" cy="1220578"/>
          </a:xfrm>
          <a:prstGeom prst="uturnArrow">
            <a:avLst>
              <a:gd name="adj1" fmla="val 4865"/>
              <a:gd name="adj2" fmla="val 9354"/>
              <a:gd name="adj3" fmla="val 20789"/>
              <a:gd name="adj4" fmla="val 42454"/>
              <a:gd name="adj5" fmla="val 478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06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7" grpId="0" animBg="1"/>
      <p:bldP spid="16" grpId="0" animBg="1"/>
      <p:bldP spid="38" grpId="0" animBg="1"/>
      <p:bldP spid="3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98115"/>
            <a:ext cx="10038916" cy="457840"/>
          </a:xfrm>
        </p:spPr>
        <p:txBody>
          <a:bodyPr/>
          <a:lstStyle/>
          <a:p>
            <a:r>
              <a:rPr lang="en-US" sz="2800" dirty="0"/>
              <a:t>Switch Statement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1687887" y="1202928"/>
            <a:ext cx="2936581" cy="392715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switch (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case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break;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case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2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break;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default: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default 3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break;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66BFB0-B053-A04B-BF97-B8B0EFC8E1B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1D091AD-7980-CF79-8AD8-9D0C31426994}"/>
              </a:ext>
            </a:extLst>
          </p:cNvPr>
          <p:cNvSpPr/>
          <p:nvPr/>
        </p:nvSpPr>
        <p:spPr bwMode="auto">
          <a:xfrm>
            <a:off x="6549189" y="555955"/>
            <a:ext cx="3758230" cy="605498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</a:t>
            </a:r>
          </a:p>
          <a:p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fall through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default 3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// break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.Lblk1: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 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// break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.Lblk2:  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2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NO b .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E27889CC-375E-8961-C1C5-AD44920A5C7E}"/>
              </a:ext>
            </a:extLst>
          </p:cNvPr>
          <p:cNvSpPr/>
          <p:nvPr/>
        </p:nvSpPr>
        <p:spPr>
          <a:xfrm>
            <a:off x="8085813" y="2027496"/>
            <a:ext cx="418641" cy="3194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79602C-9D25-DA26-FB4A-0052A47CEA11}"/>
              </a:ext>
            </a:extLst>
          </p:cNvPr>
          <p:cNvSpPr txBox="1"/>
          <p:nvPr/>
        </p:nvSpPr>
        <p:spPr>
          <a:xfrm>
            <a:off x="9010231" y="910803"/>
            <a:ext cx="1161087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C895B"/>
                </a:solidFill>
              </a:rPr>
              <a:t>Branch block</a:t>
            </a:r>
          </a:p>
        </p:txBody>
      </p:sp>
      <p:sp>
        <p:nvSpPr>
          <p:cNvPr id="7" name="U-Turn Arrow 6">
            <a:extLst>
              <a:ext uri="{FF2B5EF4-FFF2-40B4-BE49-F238E27FC236}">
                <a16:creationId xmlns:a16="http://schemas.microsoft.com/office/drawing/2014/main" id="{A0EC236E-BDB4-FD90-9A92-9AB14A7B9E58}"/>
              </a:ext>
            </a:extLst>
          </p:cNvPr>
          <p:cNvSpPr/>
          <p:nvPr/>
        </p:nvSpPr>
        <p:spPr>
          <a:xfrm rot="5400000" flipV="1">
            <a:off x="5564485" y="1887435"/>
            <a:ext cx="2532871" cy="972186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484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U-Turn Arrow 11">
            <a:extLst>
              <a:ext uri="{FF2B5EF4-FFF2-40B4-BE49-F238E27FC236}">
                <a16:creationId xmlns:a16="http://schemas.microsoft.com/office/drawing/2014/main" id="{9B94E3B1-667B-19CD-FE7D-93B57C77FEB3}"/>
              </a:ext>
            </a:extLst>
          </p:cNvPr>
          <p:cNvSpPr/>
          <p:nvPr/>
        </p:nvSpPr>
        <p:spPr>
          <a:xfrm rot="5400000" flipV="1">
            <a:off x="5220708" y="2716675"/>
            <a:ext cx="2971600" cy="1221017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47751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39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4" grpId="0" animBg="1"/>
      <p:bldP spid="19" grpId="0" animBg="1"/>
      <p:bldP spid="7" grpId="0" animBg="1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4D6A-DEEC-8A2E-DCA2-321A28A7DB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8295" y="1449187"/>
            <a:ext cx="5067512" cy="494553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 sz="2400" dirty="0">
                <a:solidFill>
                  <a:srgbClr val="FF0000"/>
                </a:solidFill>
              </a:rPr>
              <a:t>Do not Branch "Upwards" </a:t>
            </a:r>
            <a:r>
              <a:rPr lang="en-US" sz="2400" dirty="0"/>
              <a:t>unless it is part of a loop (later slides)</a:t>
            </a:r>
          </a:p>
          <a:p>
            <a:r>
              <a:rPr lang="en-US" sz="2400" dirty="0">
                <a:solidFill>
                  <a:srgbClr val="F37440"/>
                </a:solidFill>
              </a:rPr>
              <a:t>If you cannot easily write the equivalent C code for your assembly code</a:t>
            </a:r>
            <a:r>
              <a:rPr lang="en-US" sz="2400" dirty="0"/>
              <a:t>, </a:t>
            </a:r>
            <a:r>
              <a:rPr lang="en-US" sz="2400" dirty="0">
                <a:solidFill>
                  <a:schemeClr val="accent1"/>
                </a:solidFill>
              </a:rPr>
              <a:t>you may have code that is harder to read than it should be</a:t>
            </a:r>
          </a:p>
          <a:p>
            <a:r>
              <a:rPr lang="en-US" sz="2400" dirty="0">
                <a:solidFill>
                  <a:srgbClr val="C00000"/>
                </a:solidFill>
              </a:rPr>
              <a:t>Action: </a:t>
            </a:r>
            <a:r>
              <a:rPr lang="en-US" sz="2400" dirty="0">
                <a:solidFill>
                  <a:srgbClr val="00B050"/>
                </a:solidFill>
              </a:rPr>
              <a:t>adjust your assembly code </a:t>
            </a:r>
            <a:r>
              <a:rPr lang="en-US" sz="2400" dirty="0"/>
              <a:t>to have a </a:t>
            </a:r>
            <a:r>
              <a:rPr lang="en-US" sz="2400" dirty="0">
                <a:solidFill>
                  <a:srgbClr val="7030A0"/>
                </a:solidFill>
              </a:rPr>
              <a:t>similar structure as an equivalent version written in C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07" y="464351"/>
            <a:ext cx="10515600" cy="551042"/>
          </a:xfrm>
        </p:spPr>
        <p:txBody>
          <a:bodyPr/>
          <a:lstStyle/>
          <a:p>
            <a:r>
              <a:rPr lang="en-US" dirty="0"/>
              <a:t>Bad Style: Branching Upwards</a:t>
            </a:r>
            <a:br>
              <a:rPr lang="en-US" dirty="0"/>
            </a:br>
            <a:r>
              <a:rPr lang="en-US" dirty="0"/>
              <a:t>(When </a:t>
            </a:r>
            <a:r>
              <a:rPr lang="en-US" dirty="0">
                <a:solidFill>
                  <a:srgbClr val="FF0000"/>
                </a:solidFill>
              </a:rPr>
              <a:t>Not a loop</a:t>
            </a:r>
            <a:r>
              <a:rPr lang="en-US" dirty="0"/>
              <a:t>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127945-83BD-FE40-B013-ACB3254F8897}"/>
              </a:ext>
            </a:extLst>
          </p:cNvPr>
          <p:cNvSpPr/>
          <p:nvPr/>
        </p:nvSpPr>
        <p:spPr bwMode="auto">
          <a:xfrm>
            <a:off x="7702084" y="589387"/>
            <a:ext cx="3781557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mov r3, r4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 .Llabel2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.Llabel1: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  r2, 0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b .Llabel3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.Llabel2: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add r4, r3, r2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b .Llable1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.Llabel3: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  r4, r2, r4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7" name="U-Turn Arrow 36">
            <a:extLst>
              <a:ext uri="{FF2B5EF4-FFF2-40B4-BE49-F238E27FC236}">
                <a16:creationId xmlns:a16="http://schemas.microsoft.com/office/drawing/2014/main" id="{A0849286-90EE-EF41-222F-D733A9BBA2A9}"/>
              </a:ext>
            </a:extLst>
          </p:cNvPr>
          <p:cNvSpPr/>
          <p:nvPr/>
        </p:nvSpPr>
        <p:spPr>
          <a:xfrm rot="5400000" flipV="1">
            <a:off x="7237301" y="1008876"/>
            <a:ext cx="1284994" cy="1616875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413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37BF2509-CAEF-0674-A12B-6F5C1DA85B2E}"/>
              </a:ext>
            </a:extLst>
          </p:cNvPr>
          <p:cNvSpPr/>
          <p:nvPr/>
        </p:nvSpPr>
        <p:spPr>
          <a:xfrm rot="5400000" flipV="1">
            <a:off x="7304151" y="1975627"/>
            <a:ext cx="1284994" cy="1483174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729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U-Turn Arrow 19">
            <a:extLst>
              <a:ext uri="{FF2B5EF4-FFF2-40B4-BE49-F238E27FC236}">
                <a16:creationId xmlns:a16="http://schemas.microsoft.com/office/drawing/2014/main" id="{A079AD06-C5E5-A2FE-1DF4-1A19AF5EE4DC}"/>
              </a:ext>
            </a:extLst>
          </p:cNvPr>
          <p:cNvSpPr/>
          <p:nvPr/>
        </p:nvSpPr>
        <p:spPr>
          <a:xfrm rot="5400000" flipH="1" flipV="1">
            <a:off x="6852496" y="1160748"/>
            <a:ext cx="1686435" cy="2084723"/>
          </a:xfrm>
          <a:prstGeom prst="uturnArrow">
            <a:avLst>
              <a:gd name="adj1" fmla="val 4148"/>
              <a:gd name="adj2" fmla="val 7936"/>
              <a:gd name="adj3" fmla="val 20789"/>
              <a:gd name="adj4" fmla="val 42454"/>
              <a:gd name="adj5" fmla="val 5530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80FF22-DB25-07B3-54C4-05672B53E286}"/>
              </a:ext>
            </a:extLst>
          </p:cNvPr>
          <p:cNvSpPr txBox="1"/>
          <p:nvPr/>
        </p:nvSpPr>
        <p:spPr>
          <a:xfrm>
            <a:off x="5660826" y="1751551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Upwards</a:t>
            </a:r>
          </a:p>
          <a:p>
            <a:r>
              <a:rPr lang="en-US" dirty="0">
                <a:solidFill>
                  <a:srgbClr val="FF0000"/>
                </a:solidFill>
              </a:rPr>
              <a:t> branch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B8B0A4-90F0-3656-2D1F-84F25D4D0B2B}"/>
              </a:ext>
            </a:extLst>
          </p:cNvPr>
          <p:cNvSpPr txBox="1"/>
          <p:nvPr/>
        </p:nvSpPr>
        <p:spPr>
          <a:xfrm>
            <a:off x="8584874" y="282782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not do this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8DA13C0-A4E8-8FA4-99A7-7A7C2A052DA7}"/>
              </a:ext>
            </a:extLst>
          </p:cNvPr>
          <p:cNvGrpSpPr/>
          <p:nvPr/>
        </p:nvGrpSpPr>
        <p:grpSpPr>
          <a:xfrm>
            <a:off x="7416799" y="3954643"/>
            <a:ext cx="4066842" cy="2827610"/>
            <a:chOff x="7416799" y="3954643"/>
            <a:chExt cx="4066842" cy="282761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A7ABEBF-AB1A-377B-337B-6028FB15111B}"/>
                </a:ext>
              </a:extLst>
            </p:cNvPr>
            <p:cNvSpPr/>
            <p:nvPr/>
          </p:nvSpPr>
          <p:spPr bwMode="auto">
            <a:xfrm>
              <a:off x="7416799" y="5167051"/>
              <a:ext cx="4066842" cy="1615202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1"/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mov r3, r4</a:t>
              </a:r>
            </a:p>
            <a:p>
              <a:pPr lvl="1"/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add r4, r3, r2</a:t>
              </a:r>
            </a:p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   r4, r2, r4</a:t>
              </a:r>
            </a:p>
          </p:txBody>
        </p:sp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7B45E534-2F28-77E7-9CDC-54B1A7095385}"/>
                </a:ext>
              </a:extLst>
            </p:cNvPr>
            <p:cNvSpPr/>
            <p:nvPr/>
          </p:nvSpPr>
          <p:spPr>
            <a:xfrm>
              <a:off x="8995373" y="3954643"/>
              <a:ext cx="597489" cy="792480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C0F4DF7-9052-8709-4719-0A9AEB59053C}"/>
                </a:ext>
              </a:extLst>
            </p:cNvPr>
            <p:cNvSpPr txBox="1"/>
            <p:nvPr/>
          </p:nvSpPr>
          <p:spPr>
            <a:xfrm>
              <a:off x="8937534" y="4798671"/>
              <a:ext cx="902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Do this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043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7" grpId="0" animBg="1"/>
      <p:bldP spid="19" grpId="0" animBg="1"/>
      <p:bldP spid="20" grpId="0" animBg="1"/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7A5C572-4DDC-A791-216B-24B0508E8D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9050" y="587526"/>
            <a:ext cx="11578728" cy="554205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In evaluation of </a:t>
            </a:r>
            <a:r>
              <a:rPr lang="en-US" sz="2400" dirty="0">
                <a:solidFill>
                  <a:srgbClr val="2C895B"/>
                </a:solidFill>
              </a:rPr>
              <a:t>conditional guard expressions, </a:t>
            </a:r>
            <a:r>
              <a:rPr lang="en-US" sz="2400" dirty="0">
                <a:solidFill>
                  <a:schemeClr val="tx2"/>
                </a:solidFill>
              </a:rPr>
              <a:t>C uses what is called </a:t>
            </a:r>
            <a:r>
              <a:rPr lang="en-US" sz="2400" b="1" dirty="0">
                <a:solidFill>
                  <a:srgbClr val="C00000"/>
                </a:solidFill>
              </a:rPr>
              <a:t>short circu</a:t>
            </a:r>
            <a:r>
              <a:rPr lang="en-US" sz="2400" dirty="0">
                <a:solidFill>
                  <a:srgbClr val="C00000"/>
                </a:solidFill>
              </a:rPr>
              <a:t>it </a:t>
            </a:r>
            <a:r>
              <a:rPr lang="en-US" sz="2400" dirty="0">
                <a:solidFill>
                  <a:schemeClr val="tx2"/>
                </a:solidFill>
              </a:rPr>
              <a:t>or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minimal</a:t>
            </a:r>
            <a:r>
              <a:rPr lang="en-US" sz="2400" dirty="0">
                <a:solidFill>
                  <a:srgbClr val="C00000"/>
                </a:solidFill>
              </a:rPr>
              <a:t> evaluation</a:t>
            </a:r>
          </a:p>
          <a:p>
            <a:endParaRPr lang="en-US" sz="3600" dirty="0">
              <a:solidFill>
                <a:schemeClr val="tx2"/>
              </a:solidFill>
            </a:endParaRPr>
          </a:p>
          <a:p>
            <a:r>
              <a:rPr lang="en-US" sz="2400" b="1" dirty="0">
                <a:solidFill>
                  <a:schemeClr val="tx2"/>
                </a:solidFill>
              </a:rPr>
              <a:t>Each</a:t>
            </a:r>
            <a:r>
              <a:rPr lang="en-US" sz="2400" dirty="0">
                <a:solidFill>
                  <a:srgbClr val="F37440"/>
                </a:solidFill>
              </a:rPr>
              <a:t> expression argument </a:t>
            </a:r>
            <a:r>
              <a:rPr lang="en-US" sz="2400" dirty="0">
                <a:solidFill>
                  <a:schemeClr val="tx2"/>
                </a:solidFill>
              </a:rPr>
              <a:t>is </a:t>
            </a:r>
            <a:r>
              <a:rPr lang="en-US" sz="2400" dirty="0">
                <a:solidFill>
                  <a:srgbClr val="2C895B"/>
                </a:solidFill>
              </a:rPr>
              <a:t>evaluated </a:t>
            </a:r>
            <a:r>
              <a:rPr lang="en-US" sz="2400" b="1" dirty="0">
                <a:solidFill>
                  <a:srgbClr val="2C895B"/>
                </a:solidFill>
              </a:rPr>
              <a:t>in sequence </a:t>
            </a:r>
            <a:r>
              <a:rPr lang="en-US" sz="2400" dirty="0">
                <a:solidFill>
                  <a:srgbClr val="2C895B"/>
                </a:solidFill>
              </a:rPr>
              <a:t>from </a:t>
            </a:r>
            <a:r>
              <a:rPr lang="en-US" sz="2400" dirty="0">
                <a:solidFill>
                  <a:schemeClr val="accent1"/>
                </a:solidFill>
              </a:rPr>
              <a:t>left to right </a:t>
            </a:r>
            <a:r>
              <a:rPr lang="en-US" sz="2400" dirty="0">
                <a:solidFill>
                  <a:schemeClr val="tx2"/>
                </a:solidFill>
              </a:rPr>
              <a:t>including any </a:t>
            </a:r>
            <a:r>
              <a:rPr lang="en-US" sz="2400" dirty="0">
                <a:solidFill>
                  <a:srgbClr val="FF0000"/>
                </a:solidFill>
              </a:rPr>
              <a:t>side effects  </a:t>
            </a:r>
            <a:r>
              <a:rPr lang="en-US" sz="2400" dirty="0">
                <a:solidFill>
                  <a:schemeClr val="tx2"/>
                </a:solidFill>
              </a:rPr>
              <a:t>(modified using parenthesis), </a:t>
            </a:r>
            <a:r>
              <a:rPr lang="en-US" sz="2400" b="1" dirty="0">
                <a:solidFill>
                  <a:srgbClr val="0070C0"/>
                </a:solidFill>
              </a:rPr>
              <a:t>before</a:t>
            </a:r>
            <a:r>
              <a:rPr lang="en-US" sz="2400" dirty="0">
                <a:solidFill>
                  <a:schemeClr val="tx2"/>
                </a:solidFill>
              </a:rPr>
              <a:t> (optionally) </a:t>
            </a:r>
            <a:r>
              <a:rPr lang="en-US" sz="2400" dirty="0">
                <a:solidFill>
                  <a:srgbClr val="2C895B"/>
                </a:solidFill>
              </a:rPr>
              <a:t>evaluating the next expression argument</a:t>
            </a:r>
          </a:p>
          <a:p>
            <a:r>
              <a:rPr lang="en-US" sz="2400" dirty="0">
                <a:solidFill>
                  <a:schemeClr val="tx2"/>
                </a:solidFill>
              </a:rPr>
              <a:t>If after </a:t>
            </a:r>
            <a:r>
              <a:rPr lang="en-US" sz="2400" dirty="0">
                <a:solidFill>
                  <a:srgbClr val="2C895B"/>
                </a:solidFill>
              </a:rPr>
              <a:t>evaluating an argument</a:t>
            </a:r>
            <a:r>
              <a:rPr lang="en-US" sz="2400" dirty="0">
                <a:solidFill>
                  <a:schemeClr val="tx2"/>
                </a:solidFill>
              </a:rPr>
              <a:t>, the </a:t>
            </a:r>
            <a:r>
              <a:rPr lang="en-US" sz="2400" dirty="0">
                <a:solidFill>
                  <a:srgbClr val="F37440"/>
                </a:solidFill>
              </a:rPr>
              <a:t>value of the entire expression can be determined</a:t>
            </a:r>
            <a:r>
              <a:rPr lang="en-US" sz="2400" dirty="0">
                <a:solidFill>
                  <a:schemeClr val="tx2"/>
                </a:solidFill>
              </a:rPr>
              <a:t>, then the </a:t>
            </a:r>
            <a:r>
              <a:rPr lang="en-US" sz="2400" dirty="0">
                <a:solidFill>
                  <a:srgbClr val="C00000"/>
                </a:solidFill>
              </a:rPr>
              <a:t>remaining arguments are NOT evaluated </a:t>
            </a:r>
            <a:r>
              <a:rPr lang="en-US" sz="2400" i="1" dirty="0">
                <a:solidFill>
                  <a:srgbClr val="7030A0"/>
                </a:solidFill>
              </a:rPr>
              <a:t>(for performance)  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92880"/>
          </a:xfrm>
        </p:spPr>
        <p:txBody>
          <a:bodyPr/>
          <a:lstStyle/>
          <a:p>
            <a:r>
              <a:rPr lang="en-US" dirty="0"/>
              <a:t>Review – Short Circuit or Minimal Evaluation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587D27-3E83-5DDE-73F4-C57E45F7DC07}"/>
              </a:ext>
            </a:extLst>
          </p:cNvPr>
          <p:cNvSpPr/>
          <p:nvPr/>
        </p:nvSpPr>
        <p:spPr bwMode="auto">
          <a:xfrm>
            <a:off x="729952" y="1593091"/>
            <a:ext cx="10443989" cy="4433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3))  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b="1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x == 5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then </a:t>
            </a:r>
            <a:r>
              <a:rPr lang="en-US" sz="2200" b="1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&gt; 3 is not evaluated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FE557A-8E58-06D1-6FB0-21E6E4609B72}"/>
              </a:ext>
            </a:extLst>
          </p:cNvPr>
          <p:cNvSpPr/>
          <p:nvPr/>
        </p:nvSpPr>
        <p:spPr bwMode="auto">
          <a:xfrm>
            <a:off x="985411" y="4988357"/>
            <a:ext cx="10188530" cy="79176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!= 0)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a is 0, </a:t>
            </a:r>
            <a:r>
              <a:rPr lang="en-US" sz="2200" i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not called </a:t>
            </a:r>
          </a:p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   // do something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25FEDB70-D422-3128-A2E5-DC1954F31E68}"/>
              </a:ext>
            </a:extLst>
          </p:cNvPr>
          <p:cNvSpPr/>
          <p:nvPr/>
        </p:nvSpPr>
        <p:spPr>
          <a:xfrm>
            <a:off x="1916935" y="2089991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9DC275CC-3EC2-326B-CEAB-1FC68DF3DC03}"/>
              </a:ext>
            </a:extLst>
          </p:cNvPr>
          <p:cNvSpPr/>
          <p:nvPr/>
        </p:nvSpPr>
        <p:spPr>
          <a:xfrm>
            <a:off x="3646085" y="2059116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0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 animBg="1"/>
      <p:bldP spid="18" grpId="0"/>
      <p:bldP spid="7" grpId="0" animBg="1"/>
      <p:bldP spid="8" grpId="0" animBg="1"/>
      <p:bldP spid="3" grpId="0" animBg="1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85" y="243362"/>
            <a:ext cx="10515600" cy="304487"/>
          </a:xfrm>
        </p:spPr>
        <p:txBody>
          <a:bodyPr/>
          <a:lstStyle/>
          <a:p>
            <a:r>
              <a:rPr lang="en-US" dirty="0"/>
              <a:t>Program Flow – If statements &amp;&amp; compound tests - 1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567101" y="2780367"/>
            <a:ext cx="4674088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 // true block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084C1A-CD2E-854D-9C38-8538D648E1A9}"/>
              </a:ext>
            </a:extLst>
          </p:cNvPr>
          <p:cNvSpPr/>
          <p:nvPr/>
        </p:nvSpPr>
        <p:spPr bwMode="auto">
          <a:xfrm>
            <a:off x="6470335" y="1916305"/>
            <a:ext cx="4920885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// true block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mov r4, r3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9B854F-4A6E-884E-BAEA-333D01228853}"/>
              </a:ext>
            </a:extLst>
          </p:cNvPr>
          <p:cNvGrpSpPr/>
          <p:nvPr/>
        </p:nvGrpSpPr>
        <p:grpSpPr>
          <a:xfrm>
            <a:off x="8956010" y="1149151"/>
            <a:ext cx="2379549" cy="1631216"/>
            <a:chOff x="3332193" y="-520471"/>
            <a:chExt cx="2379549" cy="163121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C306A5-33D9-CF4D-80B5-52FAB17A17FE}"/>
                </a:ext>
              </a:extLst>
            </p:cNvPr>
            <p:cNvSpPr txBox="1"/>
            <p:nvPr/>
          </p:nvSpPr>
          <p:spPr>
            <a:xfrm>
              <a:off x="3852194" y="-520471"/>
              <a:ext cx="1859548" cy="16312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short circuit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around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339957FC-5F2F-9248-947C-CC8AF849B8A9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U-Turn Arrow 2">
            <a:extLst>
              <a:ext uri="{FF2B5EF4-FFF2-40B4-BE49-F238E27FC236}">
                <a16:creationId xmlns:a16="http://schemas.microsoft.com/office/drawing/2014/main" id="{8054B5C0-2D13-8DA3-6F68-16D2D1184A39}"/>
              </a:ext>
            </a:extLst>
          </p:cNvPr>
          <p:cNvSpPr/>
          <p:nvPr/>
        </p:nvSpPr>
        <p:spPr>
          <a:xfrm rot="5400000" flipV="1">
            <a:off x="5236104" y="3161095"/>
            <a:ext cx="2617460" cy="1199772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565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8F1D4E06-F7E5-A2D4-23D0-2E9D7345A089}"/>
              </a:ext>
            </a:extLst>
          </p:cNvPr>
          <p:cNvSpPr/>
          <p:nvPr/>
        </p:nvSpPr>
        <p:spPr>
          <a:xfrm rot="5400000" flipV="1">
            <a:off x="6019816" y="3727744"/>
            <a:ext cx="1430312" cy="975836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353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86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/>
      <p:bldP spid="3" grpId="0" animBg="1"/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85" y="243362"/>
            <a:ext cx="10515600" cy="304487"/>
          </a:xfrm>
        </p:spPr>
        <p:txBody>
          <a:bodyPr/>
          <a:lstStyle/>
          <a:p>
            <a:r>
              <a:rPr lang="en-US" dirty="0"/>
              <a:t>Program Flow – If statements &amp;&amp; compound tests - 2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5692879" y="1713195"/>
            <a:ext cx="4748981" cy="484560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  // test 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  // test 2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r5, r2 // false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mov r4, r3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D00175-0C88-CA4E-B591-81B7CB591A6C}"/>
              </a:ext>
            </a:extLst>
          </p:cNvPr>
          <p:cNvGrpSpPr/>
          <p:nvPr/>
        </p:nvGrpSpPr>
        <p:grpSpPr>
          <a:xfrm>
            <a:off x="9225629" y="930154"/>
            <a:ext cx="2572797" cy="1339696"/>
            <a:chOff x="-108196" y="2752683"/>
            <a:chExt cx="2572797" cy="133969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A57B3A5-C216-4343-8622-3F978821FBC1}"/>
                </a:ext>
              </a:extLst>
            </p:cNvPr>
            <p:cNvSpPr txBox="1"/>
            <p:nvPr/>
          </p:nvSpPr>
          <p:spPr>
            <a:xfrm>
              <a:off x="365747" y="2752683"/>
              <a:ext cx="2098854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/>
                <a:t> short circuit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FF0000"/>
                  </a:solidFill>
                </a:rPr>
                <a:t>false block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D70194B1-7F3C-B34A-8695-CDB98B963E82}"/>
                </a:ext>
              </a:extLst>
            </p:cNvPr>
            <p:cNvSpPr/>
            <p:nvPr/>
          </p:nvSpPr>
          <p:spPr>
            <a:xfrm>
              <a:off x="-108196" y="3599286"/>
              <a:ext cx="498089" cy="493093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03B6350-EB19-E141-BAF7-5EA865BDE86E}"/>
              </a:ext>
            </a:extLst>
          </p:cNvPr>
          <p:cNvSpPr/>
          <p:nvPr/>
        </p:nvSpPr>
        <p:spPr bwMode="auto">
          <a:xfrm>
            <a:off x="394976" y="2507487"/>
            <a:ext cx="4157448" cy="294536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r5 = r2; False block */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E33BE85-9CC1-6983-2877-95DBEBCC6E93}"/>
              </a:ext>
            </a:extLst>
          </p:cNvPr>
          <p:cNvGrpSpPr/>
          <p:nvPr/>
        </p:nvGrpSpPr>
        <p:grpSpPr>
          <a:xfrm>
            <a:off x="9201483" y="2421044"/>
            <a:ext cx="2621089" cy="1015663"/>
            <a:chOff x="-273490" y="3034696"/>
            <a:chExt cx="2621089" cy="101566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8FB7A3-2D81-D8B3-6C8A-680ECD7B9079}"/>
                </a:ext>
              </a:extLst>
            </p:cNvPr>
            <p:cNvSpPr txBox="1"/>
            <p:nvPr/>
          </p:nvSpPr>
          <p:spPr>
            <a:xfrm>
              <a:off x="248745" y="3034696"/>
              <a:ext cx="2098854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r1 &gt; 3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/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FF0000"/>
                  </a:solidFill>
                </a:rPr>
                <a:t>false block</a:t>
              </a:r>
            </a:p>
          </p:txBody>
        </p:sp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C7002067-21E9-8C02-4C74-4AEBEEF38167}"/>
                </a:ext>
              </a:extLst>
            </p:cNvPr>
            <p:cNvSpPr/>
            <p:nvPr/>
          </p:nvSpPr>
          <p:spPr>
            <a:xfrm>
              <a:off x="-273490" y="3295980"/>
              <a:ext cx="498089" cy="493093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U-Turn Arrow 2">
            <a:extLst>
              <a:ext uri="{FF2B5EF4-FFF2-40B4-BE49-F238E27FC236}">
                <a16:creationId xmlns:a16="http://schemas.microsoft.com/office/drawing/2014/main" id="{E79AA5F1-8991-7342-8718-1BF02E15C9A1}"/>
              </a:ext>
            </a:extLst>
          </p:cNvPr>
          <p:cNvSpPr/>
          <p:nvPr/>
        </p:nvSpPr>
        <p:spPr>
          <a:xfrm rot="5400000" flipV="1">
            <a:off x="4298871" y="2995944"/>
            <a:ext cx="2689608" cy="1237420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718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81D02AB3-DE20-3FED-4C7E-05A256C55418}"/>
              </a:ext>
            </a:extLst>
          </p:cNvPr>
          <p:cNvSpPr/>
          <p:nvPr/>
        </p:nvSpPr>
        <p:spPr>
          <a:xfrm rot="5400000" flipV="1">
            <a:off x="4942897" y="3477239"/>
            <a:ext cx="1591772" cy="1047206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744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U-Turn Arrow 4">
            <a:extLst>
              <a:ext uri="{FF2B5EF4-FFF2-40B4-BE49-F238E27FC236}">
                <a16:creationId xmlns:a16="http://schemas.microsoft.com/office/drawing/2014/main" id="{90D3D4C9-DDD3-A4D6-71F3-D514707320EF}"/>
              </a:ext>
            </a:extLst>
          </p:cNvPr>
          <p:cNvSpPr/>
          <p:nvPr/>
        </p:nvSpPr>
        <p:spPr>
          <a:xfrm rot="5400000">
            <a:off x="8141226" y="4031628"/>
            <a:ext cx="1710252" cy="2403066"/>
          </a:xfrm>
          <a:prstGeom prst="uturnArrow">
            <a:avLst>
              <a:gd name="adj1" fmla="val 3724"/>
              <a:gd name="adj2" fmla="val 4377"/>
              <a:gd name="adj3" fmla="val 6833"/>
              <a:gd name="adj4" fmla="val 42454"/>
              <a:gd name="adj5" fmla="val 10000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55AC1-6F9D-C4D0-591F-D6AE84D446AE}"/>
              </a:ext>
            </a:extLst>
          </p:cNvPr>
          <p:cNvSpPr txBox="1"/>
          <p:nvPr/>
        </p:nvSpPr>
        <p:spPr>
          <a:xfrm>
            <a:off x="1395042" y="2085184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test1                     test2</a:t>
            </a:r>
          </a:p>
        </p:txBody>
      </p:sp>
    </p:spTree>
    <p:extLst>
      <p:ext uri="{BB962C8B-B14F-4D97-AF65-F5344CB8AC3E}">
        <p14:creationId xmlns:p14="http://schemas.microsoft.com/office/powerpoint/2010/main" val="352540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  <p:bldP spid="3" grpId="0" animBg="1"/>
      <p:bldP spid="4" grpId="0" animBg="1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40" y="119380"/>
            <a:ext cx="11266338" cy="407296"/>
          </a:xfrm>
        </p:spPr>
        <p:txBody>
          <a:bodyPr/>
          <a:lstStyle/>
          <a:p>
            <a:r>
              <a:rPr lang="en-US" dirty="0"/>
              <a:t>Program Flow – If statements || compound tests - 1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813499" y="2719202"/>
            <a:ext cx="4307141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||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084C1A-CD2E-854D-9C38-8538D648E1A9}"/>
              </a:ext>
            </a:extLst>
          </p:cNvPr>
          <p:cNvSpPr/>
          <p:nvPr/>
        </p:nvSpPr>
        <p:spPr bwMode="auto">
          <a:xfrm>
            <a:off x="6096153" y="1755030"/>
            <a:ext cx="4529708" cy="421219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fall through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true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r4, r3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4E246E-DF41-3A43-801B-ABCDC2DBC3D8}"/>
              </a:ext>
            </a:extLst>
          </p:cNvPr>
          <p:cNvGrpSpPr/>
          <p:nvPr/>
        </p:nvGrpSpPr>
        <p:grpSpPr>
          <a:xfrm>
            <a:off x="8627978" y="1873899"/>
            <a:ext cx="2888878" cy="707886"/>
            <a:chOff x="3912462" y="3442183"/>
            <a:chExt cx="2888878" cy="7078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99CA85-48DD-ED4A-897E-A57C60E6AA3D}"/>
                </a:ext>
              </a:extLst>
            </p:cNvPr>
            <p:cNvSpPr txBox="1"/>
            <p:nvPr/>
          </p:nvSpPr>
          <p:spPr>
            <a:xfrm>
              <a:off x="4342913" y="3442183"/>
              <a:ext cx="2458427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r0 == 5 true, </a:t>
              </a:r>
              <a:r>
                <a:rPr lang="en-US" sz="2000" dirty="0">
                  <a:solidFill>
                    <a:schemeClr val="tx2"/>
                  </a:solidFill>
                </a:rPr>
                <a:t>then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true block </a:t>
              </a:r>
            </a:p>
          </p:txBody>
        </p: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5ED0262B-879D-9E4F-B37D-750FB8090D0A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BDF08D-F80E-244B-8283-2B648D38B56A}"/>
              </a:ext>
            </a:extLst>
          </p:cNvPr>
          <p:cNvGrpSpPr/>
          <p:nvPr/>
        </p:nvGrpSpPr>
        <p:grpSpPr>
          <a:xfrm>
            <a:off x="8720244" y="2690689"/>
            <a:ext cx="2658257" cy="1015663"/>
            <a:chOff x="3912462" y="3393230"/>
            <a:chExt cx="2658257" cy="101566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D1C883-879D-E24E-8936-7D2D2F0314C5}"/>
                </a:ext>
              </a:extLst>
            </p:cNvPr>
            <p:cNvSpPr txBox="1"/>
            <p:nvPr/>
          </p:nvSpPr>
          <p:spPr>
            <a:xfrm>
              <a:off x="4338131" y="3393230"/>
              <a:ext cx="2232588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r1 &gt; 3 false </a:t>
              </a:r>
              <a:r>
                <a:rPr lang="en-US" sz="2000" dirty="0">
                  <a:solidFill>
                    <a:schemeClr val="tx2"/>
                  </a:solidFill>
                </a:rPr>
                <a:t>then</a:t>
              </a:r>
              <a:r>
                <a:rPr lang="en-US" sz="2000" dirty="0">
                  <a:solidFill>
                    <a:srgbClr val="C00000"/>
                  </a:solidFill>
                </a:rPr>
                <a:t>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around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67F40A35-305C-9E4B-BD0A-736B06E4AEE8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A25E002-8421-AD4E-AB22-5D715E2BD17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U-Turn Arrow 2">
            <a:extLst>
              <a:ext uri="{FF2B5EF4-FFF2-40B4-BE49-F238E27FC236}">
                <a16:creationId xmlns:a16="http://schemas.microsoft.com/office/drawing/2014/main" id="{850A3BA5-4379-4BBC-D790-6EE569D20651}"/>
              </a:ext>
            </a:extLst>
          </p:cNvPr>
          <p:cNvSpPr/>
          <p:nvPr/>
        </p:nvSpPr>
        <p:spPr>
          <a:xfrm rot="5400000" flipV="1">
            <a:off x="4985882" y="3706632"/>
            <a:ext cx="2213456" cy="1230334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718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05417789-1955-AB79-B11E-F18D1ABB377C}"/>
              </a:ext>
            </a:extLst>
          </p:cNvPr>
          <p:cNvSpPr/>
          <p:nvPr/>
        </p:nvSpPr>
        <p:spPr>
          <a:xfrm rot="5400000" flipV="1">
            <a:off x="5227013" y="2742825"/>
            <a:ext cx="1914322" cy="1047206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744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71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/>
      <p:bldP spid="3" grpId="0" animBg="1"/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40" y="119380"/>
            <a:ext cx="11266338" cy="407296"/>
          </a:xfrm>
        </p:spPr>
        <p:txBody>
          <a:bodyPr/>
          <a:lstStyle/>
          <a:p>
            <a:r>
              <a:rPr lang="en-US" dirty="0"/>
              <a:t>Program Flow – If statements || compound tests - 2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6043597" y="881104"/>
            <a:ext cx="4566727" cy="574125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fall through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r2, r5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branch around else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r5, r2 // false block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fall through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55403CA-3097-2043-83CC-1FE1B2AB71D2}"/>
              </a:ext>
            </a:extLst>
          </p:cNvPr>
          <p:cNvSpPr/>
          <p:nvPr/>
        </p:nvSpPr>
        <p:spPr bwMode="auto">
          <a:xfrm>
            <a:off x="441107" y="2143988"/>
            <a:ext cx="4266605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||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branch around else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r5 = r2; // false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25E002-8421-AD4E-AB22-5D715E2BD17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A5829C-FB84-35B8-F0C2-AB2F1A4A6E92}"/>
              </a:ext>
            </a:extLst>
          </p:cNvPr>
          <p:cNvGrpSpPr/>
          <p:nvPr/>
        </p:nvGrpSpPr>
        <p:grpSpPr>
          <a:xfrm>
            <a:off x="8637860" y="986614"/>
            <a:ext cx="3308349" cy="707886"/>
            <a:chOff x="3912462" y="3442183"/>
            <a:chExt cx="3308349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CD632A-A8A7-7EF7-F587-9974B0BB547B}"/>
                </a:ext>
              </a:extLst>
            </p:cNvPr>
            <p:cNvSpPr txBox="1"/>
            <p:nvPr/>
          </p:nvSpPr>
          <p:spPr>
            <a:xfrm>
              <a:off x="4342913" y="3442183"/>
              <a:ext cx="2877898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r0 == 5 true, </a:t>
              </a:r>
              <a:r>
                <a:rPr lang="en-US" sz="2000" dirty="0">
                  <a:solidFill>
                    <a:schemeClr val="tx2"/>
                  </a:solidFill>
                </a:rPr>
                <a:t>then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 </a:t>
              </a:r>
            </a:p>
          </p:txBody>
        </p:sp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E8697343-606E-7E7E-975F-17D0F502C4DC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7CAB11-E318-79F9-C20D-0F9C1EAF47FE}"/>
              </a:ext>
            </a:extLst>
          </p:cNvPr>
          <p:cNvGrpSpPr/>
          <p:nvPr/>
        </p:nvGrpSpPr>
        <p:grpSpPr>
          <a:xfrm>
            <a:off x="8637860" y="1790045"/>
            <a:ext cx="3134063" cy="738987"/>
            <a:chOff x="3912462" y="3333782"/>
            <a:chExt cx="3134063" cy="73898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2B71460-0573-3428-0E5A-483DC3EC1964}"/>
                </a:ext>
              </a:extLst>
            </p:cNvPr>
            <p:cNvSpPr txBox="1"/>
            <p:nvPr/>
          </p:nvSpPr>
          <p:spPr>
            <a:xfrm>
              <a:off x="4374900" y="3333782"/>
              <a:ext cx="2671625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r1 &gt; 3 false </a:t>
              </a:r>
              <a:r>
                <a:rPr lang="en-US" sz="2000" dirty="0">
                  <a:solidFill>
                    <a:schemeClr val="tx2"/>
                  </a:solidFill>
                </a:rPr>
                <a:t>then</a:t>
              </a:r>
              <a:r>
                <a:rPr lang="en-US" sz="2000" dirty="0">
                  <a:solidFill>
                    <a:srgbClr val="C00000"/>
                  </a:solidFill>
                </a:rPr>
                <a:t>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C00000"/>
                  </a:solidFill>
                </a:rPr>
                <a:t>false block</a:t>
              </a:r>
            </a:p>
          </p:txBody>
        </p:sp>
        <p:sp>
          <p:nvSpPr>
            <p:cNvPr id="29" name="Right Brace 28">
              <a:extLst>
                <a:ext uri="{FF2B5EF4-FFF2-40B4-BE49-F238E27FC236}">
                  <a16:creationId xmlns:a16="http://schemas.microsoft.com/office/drawing/2014/main" id="{0960DC15-7DED-06DA-2BC3-A0A687A15E79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U-Turn Arrow 2">
            <a:extLst>
              <a:ext uri="{FF2B5EF4-FFF2-40B4-BE49-F238E27FC236}">
                <a16:creationId xmlns:a16="http://schemas.microsoft.com/office/drawing/2014/main" id="{A767F4D6-3EF9-F21D-F934-4D6D0630B0F2}"/>
              </a:ext>
            </a:extLst>
          </p:cNvPr>
          <p:cNvSpPr/>
          <p:nvPr/>
        </p:nvSpPr>
        <p:spPr>
          <a:xfrm rot="5400000" flipV="1">
            <a:off x="4800473" y="2911406"/>
            <a:ext cx="2486250" cy="1413677"/>
          </a:xfrm>
          <a:prstGeom prst="uturnArrow">
            <a:avLst>
              <a:gd name="adj1" fmla="val 3769"/>
              <a:gd name="adj2" fmla="val 6539"/>
              <a:gd name="adj3" fmla="val 20789"/>
              <a:gd name="adj4" fmla="val 42454"/>
              <a:gd name="adj5" fmla="val 718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3587977D-50F2-F6AD-A24F-EFDE1F1E3228}"/>
              </a:ext>
            </a:extLst>
          </p:cNvPr>
          <p:cNvSpPr/>
          <p:nvPr/>
        </p:nvSpPr>
        <p:spPr>
          <a:xfrm rot="5400000" flipV="1">
            <a:off x="5041647" y="1903447"/>
            <a:ext cx="2003900" cy="1047206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744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U-Turn Arrow 5">
            <a:extLst>
              <a:ext uri="{FF2B5EF4-FFF2-40B4-BE49-F238E27FC236}">
                <a16:creationId xmlns:a16="http://schemas.microsoft.com/office/drawing/2014/main" id="{60D71879-9C38-DE5A-B282-F5272AF5FD61}"/>
              </a:ext>
            </a:extLst>
          </p:cNvPr>
          <p:cNvSpPr/>
          <p:nvPr/>
        </p:nvSpPr>
        <p:spPr>
          <a:xfrm rot="5400000" flipV="1">
            <a:off x="4982665" y="4726061"/>
            <a:ext cx="1900036" cy="1413677"/>
          </a:xfrm>
          <a:prstGeom prst="uturnArrow">
            <a:avLst>
              <a:gd name="adj1" fmla="val 3724"/>
              <a:gd name="adj2" fmla="val 4986"/>
              <a:gd name="adj3" fmla="val 18407"/>
              <a:gd name="adj4" fmla="val 42454"/>
              <a:gd name="adj5" fmla="val 82026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83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/>
      <p:bldP spid="3" grpId="0" animBg="1"/>
      <p:bldP spid="4" grpId="0" animBg="1"/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057D17-F0EE-3F4B-B8AE-50E7B158F47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6711" y="550745"/>
            <a:ext cx="11701067" cy="575426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loop guard: </a:t>
            </a:r>
            <a:r>
              <a:rPr lang="en-US" sz="2400" dirty="0"/>
              <a:t>code that must evaluate to true before the next iteration of the loop</a:t>
            </a:r>
          </a:p>
          <a:p>
            <a:r>
              <a:rPr lang="en-US" sz="2400" dirty="0"/>
              <a:t>If the </a:t>
            </a:r>
            <a:r>
              <a:rPr lang="en-US" sz="2400" dirty="0">
                <a:solidFill>
                  <a:srgbClr val="0070C0"/>
                </a:solidFill>
              </a:rPr>
              <a:t>loop guard </a:t>
            </a:r>
            <a:r>
              <a:rPr lang="en-US" sz="2400" dirty="0">
                <a:solidFill>
                  <a:srgbClr val="2C895B"/>
                </a:solidFill>
              </a:rPr>
              <a:t>test(s) evaluate to true</a:t>
            </a:r>
            <a:r>
              <a:rPr lang="en-US" sz="2400" dirty="0"/>
              <a:t>, the </a:t>
            </a:r>
            <a:r>
              <a:rPr lang="en-US" sz="2400" i="1" dirty="0">
                <a:solidFill>
                  <a:srgbClr val="0070C0"/>
                </a:solidFill>
              </a:rPr>
              <a:t>body of the loop</a:t>
            </a:r>
            <a:r>
              <a:rPr lang="en-US" sz="2400" dirty="0">
                <a:solidFill>
                  <a:srgbClr val="0070C0"/>
                </a:solidFill>
              </a:rPr>
              <a:t> is executed again</a:t>
            </a:r>
          </a:p>
          <a:p>
            <a:r>
              <a:rPr lang="en-US" sz="2400" dirty="0">
                <a:solidFill>
                  <a:srgbClr val="F37440"/>
                </a:solidFill>
              </a:rPr>
              <a:t>pre-test loop guard </a:t>
            </a:r>
            <a:r>
              <a:rPr lang="en-US" sz="2400" dirty="0"/>
              <a:t>is at the </a:t>
            </a:r>
            <a:r>
              <a:rPr lang="en-US" sz="2400" dirty="0">
                <a:solidFill>
                  <a:srgbClr val="7030A0"/>
                </a:solidFill>
              </a:rPr>
              <a:t>top of the loop 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2C895B"/>
                </a:solidFill>
              </a:rPr>
              <a:t>test evaluates to true, </a:t>
            </a:r>
            <a:r>
              <a:rPr lang="en-US" sz="2200" dirty="0"/>
              <a:t>execution </a:t>
            </a:r>
            <a:r>
              <a:rPr lang="en-US" sz="2200" dirty="0">
                <a:solidFill>
                  <a:srgbClr val="0070C0"/>
                </a:solidFill>
              </a:rPr>
              <a:t>falls through </a:t>
            </a:r>
            <a:r>
              <a:rPr lang="en-US" sz="2200" dirty="0"/>
              <a:t>to the loop body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C00000"/>
                </a:solidFill>
              </a:rPr>
              <a:t>test evaluates to false</a:t>
            </a:r>
            <a:r>
              <a:rPr lang="en-US" sz="2200" dirty="0"/>
              <a:t>, execution </a:t>
            </a:r>
            <a:r>
              <a:rPr lang="en-US" sz="2200" b="1" u="sng" dirty="0">
                <a:solidFill>
                  <a:srgbClr val="0070C0"/>
                </a:solidFill>
              </a:rPr>
              <a:t>branches</a:t>
            </a:r>
            <a:r>
              <a:rPr lang="en-US" sz="2200" dirty="0">
                <a:solidFill>
                  <a:srgbClr val="0070C0"/>
                </a:solidFill>
              </a:rPr>
              <a:t> around the loop body </a:t>
            </a:r>
          </a:p>
          <a:p>
            <a:pPr lvl="1"/>
            <a:endParaRPr lang="en-US" sz="4000" dirty="0">
              <a:solidFill>
                <a:srgbClr val="0070C0"/>
              </a:solidFill>
            </a:endParaRPr>
          </a:p>
          <a:p>
            <a:pPr lvl="1"/>
            <a:endParaRPr lang="en-US" sz="2200" dirty="0">
              <a:solidFill>
                <a:srgbClr val="0070C0"/>
              </a:solidFill>
            </a:endParaRPr>
          </a:p>
          <a:p>
            <a:pPr lvl="1"/>
            <a:endParaRPr lang="en-US" sz="2200" dirty="0">
              <a:solidFill>
                <a:srgbClr val="0070C0"/>
              </a:solidFill>
            </a:endParaRPr>
          </a:p>
          <a:p>
            <a:pPr marL="354012" lvl="1" indent="0">
              <a:buNone/>
            </a:pPr>
            <a:endParaRPr lang="en-US" sz="2400" dirty="0"/>
          </a:p>
          <a:p>
            <a:r>
              <a:rPr lang="en-US" sz="2400" dirty="0">
                <a:solidFill>
                  <a:srgbClr val="7030A0"/>
                </a:solidFill>
              </a:rPr>
              <a:t>post-test loop guard </a:t>
            </a:r>
            <a:r>
              <a:rPr lang="en-US" sz="2400" dirty="0"/>
              <a:t>is at the </a:t>
            </a:r>
            <a:r>
              <a:rPr lang="en-US" sz="2400" dirty="0">
                <a:solidFill>
                  <a:srgbClr val="7030A0"/>
                </a:solidFill>
              </a:rPr>
              <a:t>bottom of the loop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2C895B"/>
                </a:solidFill>
              </a:rPr>
              <a:t>test evaluates to true, </a:t>
            </a:r>
            <a:r>
              <a:rPr lang="en-US" sz="2200" dirty="0"/>
              <a:t>execution </a:t>
            </a:r>
            <a:r>
              <a:rPr lang="en-US" sz="2200" b="1" u="sng" dirty="0">
                <a:solidFill>
                  <a:srgbClr val="0070C0"/>
                </a:solidFill>
              </a:rPr>
              <a:t>branches</a:t>
            </a:r>
            <a:r>
              <a:rPr lang="en-US" sz="2200" dirty="0">
                <a:solidFill>
                  <a:srgbClr val="0070C0"/>
                </a:solidFill>
              </a:rPr>
              <a:t> to the top of the loop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C00000"/>
                </a:solidFill>
              </a:rPr>
              <a:t>test evaluates to false</a:t>
            </a:r>
            <a:r>
              <a:rPr lang="en-US" sz="2200" dirty="0"/>
              <a:t>, execution </a:t>
            </a:r>
            <a:r>
              <a:rPr lang="en-US" sz="2200" dirty="0">
                <a:solidFill>
                  <a:srgbClr val="0070C0"/>
                </a:solidFill>
              </a:rPr>
              <a:t>falls through </a:t>
            </a:r>
            <a:r>
              <a:rPr lang="en-US" sz="2200" dirty="0"/>
              <a:t>the instruction following the loop</a:t>
            </a:r>
          </a:p>
          <a:p>
            <a:pPr lvl="1"/>
            <a:endParaRPr lang="en-US" sz="2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74553"/>
          </a:xfrm>
        </p:spPr>
        <p:txBody>
          <a:bodyPr/>
          <a:lstStyle/>
          <a:p>
            <a:r>
              <a:rPr lang="en-US" dirty="0"/>
              <a:t>Program Flow – Pre-test and Post-test Loop Guards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81209E-8206-EA97-33B2-B001480B9329}"/>
              </a:ext>
            </a:extLst>
          </p:cNvPr>
          <p:cNvGrpSpPr/>
          <p:nvPr/>
        </p:nvGrpSpPr>
        <p:grpSpPr>
          <a:xfrm>
            <a:off x="496577" y="3210462"/>
            <a:ext cx="4943911" cy="1584646"/>
            <a:chOff x="923826" y="4945527"/>
            <a:chExt cx="4943911" cy="158464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050155E-FD54-A443-8A5C-99402148A9B6}"/>
                </a:ext>
              </a:extLst>
            </p:cNvPr>
            <p:cNvSpPr/>
            <p:nvPr/>
          </p:nvSpPr>
          <p:spPr bwMode="auto">
            <a:xfrm>
              <a:off x="3135167" y="4945527"/>
              <a:ext cx="2732570" cy="148851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while (</a:t>
              </a:r>
              <a:r>
                <a:rPr lang="en-US" sz="22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 10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  <a:endPara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block */</a:t>
              </a:r>
              <a:endParaRPr 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++;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DBC93ED-4286-1519-4AED-BB7C1772C9F1}"/>
                </a:ext>
              </a:extLst>
            </p:cNvPr>
            <p:cNvGrpSpPr/>
            <p:nvPr/>
          </p:nvGrpSpPr>
          <p:grpSpPr>
            <a:xfrm>
              <a:off x="1159497" y="4974855"/>
              <a:ext cx="1975670" cy="707886"/>
              <a:chOff x="1534687" y="-718962"/>
              <a:chExt cx="1975670" cy="70788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77EDF0-332E-177F-0F7A-A17A3D9E5D8F}"/>
                  </a:ext>
                </a:extLst>
              </p:cNvPr>
              <p:cNvSpPr txBox="1"/>
              <p:nvPr/>
            </p:nvSpPr>
            <p:spPr>
              <a:xfrm>
                <a:off x="1534687" y="-718962"/>
                <a:ext cx="1421224" cy="70788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Up Arrow 21">
                <a:extLst>
                  <a:ext uri="{FF2B5EF4-FFF2-40B4-BE49-F238E27FC236}">
                    <a16:creationId xmlns:a16="http://schemas.microsoft.com/office/drawing/2014/main" id="{C30F6841-EE26-107E-2B42-EEB7BDCC75F8}"/>
                  </a:ext>
                </a:extLst>
              </p:cNvPr>
              <p:cNvSpPr/>
              <p:nvPr/>
            </p:nvSpPr>
            <p:spPr>
              <a:xfrm rot="5400000">
                <a:off x="3186576" y="-842688"/>
                <a:ext cx="115585" cy="531977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F3BCCD8-ACF3-AB09-D27C-DADBAA93E405}"/>
                </a:ext>
              </a:extLst>
            </p:cNvPr>
            <p:cNvGrpSpPr/>
            <p:nvPr/>
          </p:nvGrpSpPr>
          <p:grpSpPr>
            <a:xfrm>
              <a:off x="923826" y="5822287"/>
              <a:ext cx="2950840" cy="707886"/>
              <a:chOff x="1289839" y="-718962"/>
              <a:chExt cx="2950840" cy="707886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9A446EF-3E9E-35AD-06E1-58EAE8F2FAE8}"/>
                  </a:ext>
                </a:extLst>
              </p:cNvPr>
              <p:cNvSpPr txBox="1"/>
              <p:nvPr/>
            </p:nvSpPr>
            <p:spPr>
              <a:xfrm>
                <a:off x="1289839" y="-718962"/>
                <a:ext cx="1666072" cy="70788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loop control variable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Up Arrow 30">
                <a:extLst>
                  <a:ext uri="{FF2B5EF4-FFF2-40B4-BE49-F238E27FC236}">
                    <a16:creationId xmlns:a16="http://schemas.microsoft.com/office/drawing/2014/main" id="{C7ED141A-F36F-B054-B606-ED70E22800A8}"/>
                  </a:ext>
                </a:extLst>
              </p:cNvPr>
              <p:cNvSpPr/>
              <p:nvPr/>
            </p:nvSpPr>
            <p:spPr>
              <a:xfrm rot="5400000">
                <a:off x="3547148" y="-1294223"/>
                <a:ext cx="115585" cy="1271476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A1F4877-5620-67CE-2167-89001CBD36B4}"/>
              </a:ext>
            </a:extLst>
          </p:cNvPr>
          <p:cNvSpPr txBox="1"/>
          <p:nvPr/>
        </p:nvSpPr>
        <p:spPr>
          <a:xfrm>
            <a:off x="2827708" y="461044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or more iterations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2302D9A-0E32-2F33-A9E2-268F4DAA5F76}"/>
              </a:ext>
            </a:extLst>
          </p:cNvPr>
          <p:cNvGrpSpPr/>
          <p:nvPr/>
        </p:nvGrpSpPr>
        <p:grpSpPr>
          <a:xfrm>
            <a:off x="6983348" y="3210462"/>
            <a:ext cx="4714747" cy="1830776"/>
            <a:chOff x="6188010" y="4919972"/>
            <a:chExt cx="4714747" cy="1830776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2B7B0B13-F959-4A4D-A3E1-17A957E08A52}"/>
                </a:ext>
              </a:extLst>
            </p:cNvPr>
            <p:cNvSpPr/>
            <p:nvPr/>
          </p:nvSpPr>
          <p:spPr bwMode="auto">
            <a:xfrm>
              <a:off x="6188010" y="4919972"/>
              <a:ext cx="2886385" cy="148851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do {</a:t>
              </a:r>
              <a:endPara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block */</a:t>
              </a:r>
              <a:endParaRPr 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++;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 while (</a:t>
              </a:r>
              <a:r>
                <a:rPr lang="en-US" sz="22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 10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);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BF976AB-C4CD-BCE5-075D-7703BDF5335F}"/>
                </a:ext>
              </a:extLst>
            </p:cNvPr>
            <p:cNvGrpSpPr/>
            <p:nvPr/>
          </p:nvGrpSpPr>
          <p:grpSpPr>
            <a:xfrm>
              <a:off x="8945441" y="5494183"/>
              <a:ext cx="1957316" cy="707886"/>
              <a:chOff x="230324" y="-1166064"/>
              <a:chExt cx="1957316" cy="707886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9A34AA-3E4F-2994-C724-750B3D00307A}"/>
                  </a:ext>
                </a:extLst>
              </p:cNvPr>
              <p:cNvSpPr txBox="1"/>
              <p:nvPr/>
            </p:nvSpPr>
            <p:spPr>
              <a:xfrm>
                <a:off x="762301" y="-1166064"/>
                <a:ext cx="1425339" cy="7078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post-test 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8" name="Up Arrow 27">
                <a:extLst>
                  <a:ext uri="{FF2B5EF4-FFF2-40B4-BE49-F238E27FC236}">
                    <a16:creationId xmlns:a16="http://schemas.microsoft.com/office/drawing/2014/main" id="{6310D9B6-C0CA-80BA-56B4-BD3199ED3049}"/>
                  </a:ext>
                </a:extLst>
              </p:cNvPr>
              <p:cNvSpPr/>
              <p:nvPr/>
            </p:nvSpPr>
            <p:spPr>
              <a:xfrm rot="16200000">
                <a:off x="438520" y="-781959"/>
                <a:ext cx="115585" cy="531977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1368DE7-D715-43D3-BE00-96B5B817A6B1}"/>
                </a:ext>
              </a:extLst>
            </p:cNvPr>
            <p:cNvSpPr txBox="1"/>
            <p:nvPr/>
          </p:nvSpPr>
          <p:spPr>
            <a:xfrm>
              <a:off x="6416767" y="6381416"/>
              <a:ext cx="2428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or more iterations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06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17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FCBBC-BF13-9844-AC31-27E935A2A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87" y="72612"/>
            <a:ext cx="5724458" cy="551978"/>
          </a:xfrm>
        </p:spPr>
        <p:txBody>
          <a:bodyPr/>
          <a:lstStyle/>
          <a:p>
            <a:r>
              <a:rPr lang="en-US" dirty="0"/>
              <a:t>Assembly and Machine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65202-FDC7-2C41-881A-A0828F257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97624" y="612762"/>
            <a:ext cx="8418176" cy="323948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  <a:buFont typeface="Wingdings" charset="2"/>
              <a:buChar char="§"/>
              <a:defRPr/>
            </a:pPr>
            <a:r>
              <a:rPr lang="en-US" sz="1800" dirty="0">
                <a:solidFill>
                  <a:srgbClr val="0070C0"/>
                </a:solidFill>
              </a:rPr>
              <a:t>Machine Language (or code): Set of </a:t>
            </a:r>
            <a:r>
              <a:rPr lang="en-US" sz="1800" dirty="0">
                <a:solidFill>
                  <a:schemeClr val="accent1"/>
                </a:solidFill>
              </a:rPr>
              <a:t>instructions</a:t>
            </a:r>
            <a:r>
              <a:rPr lang="en-US" sz="1800" dirty="0"/>
              <a:t> the CPU executes are </a:t>
            </a:r>
            <a:r>
              <a:rPr lang="en-US" sz="1800" dirty="0">
                <a:solidFill>
                  <a:schemeClr val="accent1"/>
                </a:solidFill>
              </a:rPr>
              <a:t>encoded in memory </a:t>
            </a:r>
            <a:r>
              <a:rPr lang="en-US" sz="1800" dirty="0">
                <a:solidFill>
                  <a:schemeClr val="tx2"/>
                </a:solidFill>
              </a:rPr>
              <a:t>using</a:t>
            </a:r>
            <a:r>
              <a:rPr lang="en-US" sz="1800" dirty="0">
                <a:solidFill>
                  <a:schemeClr val="accent1"/>
                </a:solidFill>
              </a:rPr>
              <a:t> patterns of ones and zeros (like binary numbers)</a:t>
            </a:r>
          </a:p>
          <a:p>
            <a:pPr>
              <a:lnSpc>
                <a:spcPct val="100000"/>
              </a:lnSpc>
              <a:buFont typeface="Wingdings" charset="2"/>
              <a:buChar char="§"/>
              <a:defRPr/>
            </a:pPr>
            <a:r>
              <a:rPr lang="en-US" sz="1800" dirty="0">
                <a:solidFill>
                  <a:srgbClr val="0070C0"/>
                </a:solidFill>
              </a:rPr>
              <a:t>Assembly language </a:t>
            </a:r>
            <a:r>
              <a:rPr lang="en-US" sz="1800" dirty="0"/>
              <a:t>is a </a:t>
            </a:r>
            <a:r>
              <a:rPr lang="en-US" sz="1800" dirty="0">
                <a:solidFill>
                  <a:srgbClr val="FF0000"/>
                </a:solidFill>
              </a:rPr>
              <a:t>symbolic version </a:t>
            </a:r>
            <a:r>
              <a:rPr lang="en-US" sz="1800" dirty="0"/>
              <a:t>of the </a:t>
            </a:r>
            <a:r>
              <a:rPr lang="en-US" sz="1800" dirty="0">
                <a:solidFill>
                  <a:srgbClr val="0070C0"/>
                </a:solidFill>
              </a:rPr>
              <a:t>machine language</a:t>
            </a:r>
          </a:p>
          <a:p>
            <a:pPr>
              <a:lnSpc>
                <a:spcPct val="100000"/>
              </a:lnSpc>
              <a:buFont typeface="Wingdings" charset="2"/>
              <a:buChar char="§"/>
            </a:pPr>
            <a:r>
              <a:rPr lang="en-US" sz="1800" dirty="0">
                <a:ea typeface="宋体" charset="0"/>
                <a:cs typeface="宋体" charset="0"/>
              </a:rPr>
              <a:t>Each assembly statement (called an </a:t>
            </a:r>
            <a:r>
              <a:rPr lang="en-US" sz="1800" b="1" dirty="0">
                <a:solidFill>
                  <a:srgbClr val="0070C0"/>
                </a:solidFill>
                <a:ea typeface="宋体" charset="0"/>
                <a:cs typeface="宋体" charset="0"/>
              </a:rPr>
              <a:t>Instruction</a:t>
            </a:r>
            <a:r>
              <a:rPr lang="en-US" sz="1800" dirty="0">
                <a:ea typeface="宋体" charset="0"/>
                <a:cs typeface="宋体" charset="0"/>
              </a:rPr>
              <a:t>)</a:t>
            </a:r>
          </a:p>
          <a:p>
            <a:pPr lvl="1">
              <a:buFont typeface="Wingdings" charset="2"/>
              <a:buChar char="§"/>
            </a:pPr>
            <a:r>
              <a:rPr lang="en-US" sz="1800" dirty="0">
                <a:ea typeface="宋体" charset="0"/>
                <a:cs typeface="宋体" charset="0"/>
              </a:rPr>
              <a:t>Executes </a:t>
            </a:r>
            <a:r>
              <a:rPr lang="en-US" sz="1800" dirty="0">
                <a:solidFill>
                  <a:srgbClr val="0070C0"/>
                </a:solidFill>
                <a:ea typeface="宋体" charset="0"/>
                <a:cs typeface="宋体" charset="0"/>
              </a:rPr>
              <a:t>exactly </a:t>
            </a:r>
            <a:r>
              <a:rPr lang="en-US" sz="1800" b="1" dirty="0">
                <a:solidFill>
                  <a:srgbClr val="0070C0"/>
                </a:solidFill>
                <a:ea typeface="宋体" charset="0"/>
                <a:cs typeface="宋体" charset="0"/>
              </a:rPr>
              <a:t>one</a:t>
            </a:r>
            <a:r>
              <a:rPr lang="en-US" sz="1800" dirty="0">
                <a:solidFill>
                  <a:srgbClr val="0070C0"/>
                </a:solidFill>
                <a:ea typeface="宋体" charset="0"/>
                <a:cs typeface="宋体" charset="0"/>
              </a:rPr>
              <a:t> </a:t>
            </a:r>
            <a:r>
              <a:rPr lang="en-US" sz="1800" dirty="0">
                <a:ea typeface="宋体" charset="0"/>
                <a:cs typeface="宋体" charset="0"/>
              </a:rPr>
              <a:t>from a list of simple commands</a:t>
            </a:r>
          </a:p>
          <a:p>
            <a:pPr lvl="1">
              <a:buFont typeface="Wingdings" charset="2"/>
              <a:buChar char="§"/>
            </a:pPr>
            <a:r>
              <a:rPr lang="en-US" sz="1800" dirty="0">
                <a:ea typeface="宋体" charset="0"/>
                <a:cs typeface="宋体" charset="0"/>
              </a:rPr>
              <a:t>Instructions describe operations (e.g., =, +, -, *)</a:t>
            </a:r>
          </a:p>
          <a:p>
            <a:pPr lvl="1">
              <a:buFont typeface="Wingdings" charset="2"/>
              <a:buChar char="§"/>
            </a:pPr>
            <a:r>
              <a:rPr lang="en-US" sz="1800" dirty="0">
                <a:ea typeface="宋体" charset="0"/>
                <a:cs typeface="宋体" charset="0"/>
              </a:rPr>
              <a:t>Execution proceeds from low to high memory one instruction at a time unless there is a branch</a:t>
            </a:r>
          </a:p>
          <a:p>
            <a:pPr>
              <a:lnSpc>
                <a:spcPct val="100000"/>
              </a:lnSpc>
              <a:buFont typeface="Wingdings" charset="2"/>
              <a:buChar char="§"/>
            </a:pPr>
            <a:r>
              <a:rPr lang="en-US" sz="1800" dirty="0">
                <a:ea typeface="宋体" charset="0"/>
                <a:cs typeface="宋体" charset="0"/>
              </a:rPr>
              <a:t>One line of </a:t>
            </a:r>
            <a:r>
              <a:rPr lang="en-US" sz="1800" dirty="0">
                <a:solidFill>
                  <a:schemeClr val="accent1"/>
                </a:solidFill>
                <a:ea typeface="宋体" charset="0"/>
                <a:cs typeface="宋体" charset="0"/>
              </a:rPr>
              <a:t>arm32 machine code contains one instruction in one word (32 bits)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237C10-B151-2647-B17F-BFEBC1CE819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87E8620-5995-1C66-B3F9-0B82938BA2B4}"/>
              </a:ext>
            </a:extLst>
          </p:cNvPr>
          <p:cNvGrpSpPr/>
          <p:nvPr/>
        </p:nvGrpSpPr>
        <p:grpSpPr>
          <a:xfrm>
            <a:off x="-106880" y="688185"/>
            <a:ext cx="1276420" cy="5925241"/>
            <a:chOff x="5391446" y="535470"/>
            <a:chExt cx="1557994" cy="587444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43EC0F7-CA36-FF0C-DBA4-9A1815AC1F48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2DACCF8-C209-1245-9CC7-635434F98B2E}"/>
                </a:ext>
              </a:extLst>
            </p:cNvPr>
            <p:cNvSpPr txBox="1"/>
            <p:nvPr/>
          </p:nvSpPr>
          <p:spPr>
            <a:xfrm>
              <a:off x="5503769" y="6135287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7427B6B-006D-45C5-220F-F73011D7C5D4}"/>
                </a:ext>
              </a:extLst>
            </p:cNvPr>
            <p:cNvCxnSpPr>
              <a:cxnSpLocks/>
              <a:stCxn id="34" idx="2"/>
              <a:endCxn id="35" idx="0"/>
            </p:cNvCxnSpPr>
            <p:nvPr/>
          </p:nvCxnSpPr>
          <p:spPr bwMode="auto">
            <a:xfrm>
              <a:off x="6170444" y="810094"/>
              <a:ext cx="56161" cy="5325193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1EBCA0F-099A-5552-59F9-4027831EEC76}"/>
                </a:ext>
              </a:extLst>
            </p:cNvPr>
            <p:cNvSpPr txBox="1"/>
            <p:nvPr/>
          </p:nvSpPr>
          <p:spPr>
            <a:xfrm>
              <a:off x="5503770" y="2945624"/>
              <a:ext cx="1369511" cy="10069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5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32-bit address space</a:t>
              </a:r>
              <a:endParaRPr lang="en-US" sz="2000" dirty="0">
                <a:solidFill>
                  <a:schemeClr val="accent5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824C8B4-25CE-2D33-0A0D-D52858F6FEE4}"/>
              </a:ext>
            </a:extLst>
          </p:cNvPr>
          <p:cNvGrpSpPr/>
          <p:nvPr/>
        </p:nvGrpSpPr>
        <p:grpSpPr>
          <a:xfrm>
            <a:off x="1107147" y="605900"/>
            <a:ext cx="2526189" cy="6021446"/>
            <a:chOff x="6583680" y="1280160"/>
            <a:chExt cx="2377440" cy="5257800"/>
          </a:xfrm>
        </p:grpSpPr>
        <p:sp>
          <p:nvSpPr>
            <p:cNvPr id="39" name="Rectangle 7">
              <a:extLst>
                <a:ext uri="{FF2B5EF4-FFF2-40B4-BE49-F238E27FC236}">
                  <a16:creationId xmlns:a16="http://schemas.microsoft.com/office/drawing/2014/main" id="{694B771A-184B-5B75-7510-5F69283DCDB8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CBDAE28-7157-DAC1-656A-4F0D95D9F465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E8CD916-FCF1-2E86-840E-43DB93E4F1A2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6B3CCF7-1F2C-CA5E-6EA8-37E85E735041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243FCDC-FE8C-7316-F61B-32A8815CF903}"/>
                </a:ext>
              </a:extLst>
            </p:cNvPr>
            <p:cNvSpPr/>
            <p:nvPr/>
          </p:nvSpPr>
          <p:spPr bwMode="auto">
            <a:xfrm>
              <a:off x="6583680" y="4572000"/>
              <a:ext cx="2377440" cy="548640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Static Data</a:t>
              </a: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 (+BSS)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FEA2E5E-4898-7053-B75A-7AE4CDC4E8A7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31CBFE3-EF92-2B02-518E-CD95B6A14D18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279BA73-30D3-F4EF-3CE9-509AF4883A64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9A5A58F-FE22-44FF-F296-46E030C7A33E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EF6C439-EC49-DE64-D9D5-CBD23D114D36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EE733A65-EDF7-92A6-AC7F-064F3FF67D79}"/>
              </a:ext>
            </a:extLst>
          </p:cNvPr>
          <p:cNvSpPr/>
          <p:nvPr/>
        </p:nvSpPr>
        <p:spPr bwMode="auto">
          <a:xfrm>
            <a:off x="1107147" y="5440706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0A8BC1-1DC0-7C0E-2B98-FD0FC126A0EE}"/>
              </a:ext>
            </a:extLst>
          </p:cNvPr>
          <p:cNvGrpSpPr/>
          <p:nvPr/>
        </p:nvGrpSpPr>
        <p:grpSpPr>
          <a:xfrm>
            <a:off x="3697624" y="4201206"/>
            <a:ext cx="8301421" cy="2649898"/>
            <a:chOff x="3697624" y="4201206"/>
            <a:chExt cx="8301421" cy="264989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3F7FBDB-0EC0-774D-8900-C0E542CD3C0F}"/>
                </a:ext>
              </a:extLst>
            </p:cNvPr>
            <p:cNvSpPr/>
            <p:nvPr/>
          </p:nvSpPr>
          <p:spPr bwMode="auto">
            <a:xfrm>
              <a:off x="4216220" y="4904123"/>
              <a:ext cx="7782825" cy="167854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1040c: 	e28db004 		  add </a:t>
              </a:r>
              <a:r>
                <a:rPr lang="en-US" sz="20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4</a:t>
              </a:r>
            </a:p>
            <a:p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10410: 	e59f0010 		  </a:t>
              </a:r>
              <a:r>
                <a:rPr lang="en-US" sz="20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ldr</a:t>
              </a:r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r0, [pc, 16]</a:t>
              </a:r>
            </a:p>
            <a:p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10414: 	ebffffb3 		  bl 102e8 </a:t>
              </a:r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</a:t>
              </a:r>
              <a:r>
                <a:rPr lang="en-US" sz="20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printf</a:t>
              </a:r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  <a:p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10418: 	e3a00000 		  mov r0, 0</a:t>
              </a:r>
            </a:p>
            <a:p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1041c: 	e24bd004 		  sub </a:t>
              </a:r>
              <a:r>
                <a:rPr lang="en-US" sz="20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4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8592B6-F0FA-AF4A-9BA7-34BE6BB3E29A}"/>
                </a:ext>
              </a:extLst>
            </p:cNvPr>
            <p:cNvSpPr txBox="1"/>
            <p:nvPr/>
          </p:nvSpPr>
          <p:spPr>
            <a:xfrm>
              <a:off x="4267095" y="4201206"/>
              <a:ext cx="772211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5"/>
                  </a:solidFill>
                </a:rPr>
                <a:t>Instruction 	 Instruction (4-bytes)</a:t>
              </a:r>
            </a:p>
            <a:p>
              <a:r>
                <a:rPr lang="en-US" sz="2000" b="1" dirty="0">
                  <a:solidFill>
                    <a:schemeClr val="accent5"/>
                  </a:solidFill>
                </a:rPr>
                <a:t>Address	 contents		     Assembly Equivalent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34AFD0-4B3E-D244-ACFC-3C95B3742731}"/>
                </a:ext>
              </a:extLst>
            </p:cNvPr>
            <p:cNvSpPr txBox="1"/>
            <p:nvPr/>
          </p:nvSpPr>
          <p:spPr>
            <a:xfrm>
              <a:off x="7746550" y="5339345"/>
              <a:ext cx="1088882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Machine Code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74E8D9-9560-7D4C-9E9D-E087556A443B}"/>
                </a:ext>
              </a:extLst>
            </p:cNvPr>
            <p:cNvSpPr txBox="1"/>
            <p:nvPr/>
          </p:nvSpPr>
          <p:spPr>
            <a:xfrm>
              <a:off x="5907745" y="6512550"/>
              <a:ext cx="17299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high &lt;- low bytes</a:t>
              </a:r>
            </a:p>
          </p:txBody>
        </p:sp>
        <p:sp>
          <p:nvSpPr>
            <p:cNvPr id="9" name="Left Arrow 8">
              <a:extLst>
                <a:ext uri="{FF2B5EF4-FFF2-40B4-BE49-F238E27FC236}">
                  <a16:creationId xmlns:a16="http://schemas.microsoft.com/office/drawing/2014/main" id="{CF8F4F64-B46B-4D95-A132-2AED5CBAA766}"/>
                </a:ext>
              </a:extLst>
            </p:cNvPr>
            <p:cNvSpPr/>
            <p:nvPr/>
          </p:nvSpPr>
          <p:spPr>
            <a:xfrm>
              <a:off x="7437791" y="5574512"/>
              <a:ext cx="308759" cy="20182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Left Arrow 49">
              <a:extLst>
                <a:ext uri="{FF2B5EF4-FFF2-40B4-BE49-F238E27FC236}">
                  <a16:creationId xmlns:a16="http://schemas.microsoft.com/office/drawing/2014/main" id="{153B078D-3716-A080-9AE0-06C53F33E534}"/>
                </a:ext>
              </a:extLst>
            </p:cNvPr>
            <p:cNvSpPr/>
            <p:nvPr/>
          </p:nvSpPr>
          <p:spPr>
            <a:xfrm>
              <a:off x="3697624" y="5574512"/>
              <a:ext cx="518596" cy="370709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28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B7B0B13-F959-4A4D-A3E1-17A957E08A52}"/>
              </a:ext>
            </a:extLst>
          </p:cNvPr>
          <p:cNvSpPr/>
          <p:nvPr/>
        </p:nvSpPr>
        <p:spPr bwMode="auto">
          <a:xfrm>
            <a:off x="7038811" y="2015067"/>
            <a:ext cx="3334479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749" y="111054"/>
            <a:ext cx="10515600" cy="474553"/>
          </a:xfrm>
        </p:spPr>
        <p:txBody>
          <a:bodyPr/>
          <a:lstStyle/>
          <a:p>
            <a:r>
              <a:rPr lang="en-US" dirty="0"/>
              <a:t>Pre-Test Guards - While Loop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1278704" y="2657910"/>
            <a:ext cx="2647709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7DE30C-B5ED-33F1-696C-5985A04DA25A}"/>
              </a:ext>
            </a:extLst>
          </p:cNvPr>
          <p:cNvGrpSpPr/>
          <p:nvPr/>
        </p:nvGrpSpPr>
        <p:grpSpPr>
          <a:xfrm>
            <a:off x="5365452" y="2359522"/>
            <a:ext cx="2377218" cy="707886"/>
            <a:chOff x="5931510" y="850127"/>
            <a:chExt cx="2377218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ED44B7-EFA4-0466-ECDE-F965C6ABB673}"/>
                </a:ext>
              </a:extLst>
            </p:cNvPr>
            <p:cNvSpPr txBox="1"/>
            <p:nvPr/>
          </p:nvSpPr>
          <p:spPr>
            <a:xfrm>
              <a:off x="5931510" y="85012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D2E21A90-AA46-4B6A-3681-C65C04E1D0BD}"/>
                </a:ext>
              </a:extLst>
            </p:cNvPr>
            <p:cNvSpPr/>
            <p:nvPr/>
          </p:nvSpPr>
          <p:spPr>
            <a:xfrm rot="5400000">
              <a:off x="7662651" y="86590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12323B35-B355-BC99-6B85-8EB61D720C42}"/>
                </a:ext>
              </a:extLst>
            </p:cNvPr>
            <p:cNvSpPr/>
            <p:nvPr/>
          </p:nvSpPr>
          <p:spPr>
            <a:xfrm>
              <a:off x="8106427" y="911261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6EDCAB5-1B41-DCC9-539B-D7B720EB6B87}"/>
              </a:ext>
            </a:extLst>
          </p:cNvPr>
          <p:cNvGrpSpPr/>
          <p:nvPr/>
        </p:nvGrpSpPr>
        <p:grpSpPr>
          <a:xfrm>
            <a:off x="5404087" y="3632367"/>
            <a:ext cx="2327384" cy="707886"/>
            <a:chOff x="5959044" y="1748097"/>
            <a:chExt cx="2327384" cy="70788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38080A-50FF-10CA-D1A9-5E9840942408}"/>
                </a:ext>
              </a:extLst>
            </p:cNvPr>
            <p:cNvSpPr txBox="1"/>
            <p:nvPr/>
          </p:nvSpPr>
          <p:spPr>
            <a:xfrm>
              <a:off x="5959044" y="174809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77AD05F5-81C1-3897-5D1B-BC2AD7C28634}"/>
                </a:ext>
              </a:extLst>
            </p:cNvPr>
            <p:cNvSpPr/>
            <p:nvPr/>
          </p:nvSpPr>
          <p:spPr>
            <a:xfrm rot="5400000">
              <a:off x="7690185" y="176387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F8B48F79-A230-973A-0A63-CDEBA6E8012C}"/>
                </a:ext>
              </a:extLst>
            </p:cNvPr>
            <p:cNvSpPr/>
            <p:nvPr/>
          </p:nvSpPr>
          <p:spPr>
            <a:xfrm>
              <a:off x="8084127" y="1806275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U-Turn Arrow 30">
            <a:extLst>
              <a:ext uri="{FF2B5EF4-FFF2-40B4-BE49-F238E27FC236}">
                <a16:creationId xmlns:a16="http://schemas.microsoft.com/office/drawing/2014/main" id="{8825FD5D-78FE-5D8D-E6D9-76D4068204B7}"/>
              </a:ext>
            </a:extLst>
          </p:cNvPr>
          <p:cNvSpPr/>
          <p:nvPr/>
        </p:nvSpPr>
        <p:spPr>
          <a:xfrm rot="5400000" flipH="1" flipV="1">
            <a:off x="633489" y="3053054"/>
            <a:ext cx="938783" cy="49739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907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U-Turn Arrow 35">
            <a:extLst>
              <a:ext uri="{FF2B5EF4-FFF2-40B4-BE49-F238E27FC236}">
                <a16:creationId xmlns:a16="http://schemas.microsoft.com/office/drawing/2014/main" id="{727C96A3-D068-4A87-3304-BB82A9D8A986}"/>
              </a:ext>
            </a:extLst>
          </p:cNvPr>
          <p:cNvSpPr/>
          <p:nvPr/>
        </p:nvSpPr>
        <p:spPr>
          <a:xfrm rot="5400000" flipH="1">
            <a:off x="8585756" y="2750634"/>
            <a:ext cx="1996307" cy="857742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DE78996-8E4A-A548-6208-73AFF911E24E}"/>
              </a:ext>
            </a:extLst>
          </p:cNvPr>
          <p:cNvGrpSpPr/>
          <p:nvPr/>
        </p:nvGrpSpPr>
        <p:grpSpPr>
          <a:xfrm>
            <a:off x="9245746" y="2509110"/>
            <a:ext cx="2439915" cy="707886"/>
            <a:chOff x="4141378" y="4767150"/>
            <a:chExt cx="2439915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12FBDB4-05CE-80B3-57AD-BA87637F5371}"/>
                </a:ext>
              </a:extLst>
            </p:cNvPr>
            <p:cNvSpPr txBox="1"/>
            <p:nvPr/>
          </p:nvSpPr>
          <p:spPr>
            <a:xfrm>
              <a:off x="5448519" y="4767150"/>
              <a:ext cx="113277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inverted test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1C4194C2-785C-00EE-2A46-BCB7C51F3EAD}"/>
                </a:ext>
              </a:extLst>
            </p:cNvPr>
            <p:cNvSpPr/>
            <p:nvPr/>
          </p:nvSpPr>
          <p:spPr>
            <a:xfrm rot="16200000">
              <a:off x="4703799" y="4525505"/>
              <a:ext cx="182299" cy="1307141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931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/>
      <p:bldP spid="3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749" y="111054"/>
            <a:ext cx="10515600" cy="474553"/>
          </a:xfrm>
        </p:spPr>
        <p:txBody>
          <a:bodyPr/>
          <a:lstStyle/>
          <a:p>
            <a:r>
              <a:rPr lang="en-US" dirty="0"/>
              <a:t>Pre-Test Guards - While Loop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CA1DACB-7A2B-2B2F-977B-EC404F53C7D9}"/>
              </a:ext>
            </a:extLst>
          </p:cNvPr>
          <p:cNvSpPr/>
          <p:nvPr/>
        </p:nvSpPr>
        <p:spPr bwMode="auto">
          <a:xfrm>
            <a:off x="7334381" y="1844095"/>
            <a:ext cx="2793397" cy="480006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r1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block</a:t>
            </a:r>
          </a:p>
          <a:p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81FC53F-155A-DE0A-E122-1338FC3C71AF}"/>
              </a:ext>
            </a:extLst>
          </p:cNvPr>
          <p:cNvSpPr/>
          <p:nvPr/>
        </p:nvSpPr>
        <p:spPr bwMode="auto">
          <a:xfrm>
            <a:off x="1320596" y="2446519"/>
            <a:ext cx="3017262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(r2 != r1)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07DBD45-A174-7C4F-5EFF-8A18CF1B372A}"/>
              </a:ext>
            </a:extLst>
          </p:cNvPr>
          <p:cNvGrpSpPr/>
          <p:nvPr/>
        </p:nvGrpSpPr>
        <p:grpSpPr>
          <a:xfrm>
            <a:off x="5696968" y="2271151"/>
            <a:ext cx="2377218" cy="707886"/>
            <a:chOff x="6045311" y="3629688"/>
            <a:chExt cx="2377218" cy="70788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74927C-525D-E6B3-4C04-102396FD48D4}"/>
                </a:ext>
              </a:extLst>
            </p:cNvPr>
            <p:cNvSpPr txBox="1"/>
            <p:nvPr/>
          </p:nvSpPr>
          <p:spPr>
            <a:xfrm>
              <a:off x="6045311" y="3629688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34" name="Up Arrow 33">
              <a:extLst>
                <a:ext uri="{FF2B5EF4-FFF2-40B4-BE49-F238E27FC236}">
                  <a16:creationId xmlns:a16="http://schemas.microsoft.com/office/drawing/2014/main" id="{2B8553C6-C8DB-0FAA-CB1F-F0A4EFE0BC8D}"/>
                </a:ext>
              </a:extLst>
            </p:cNvPr>
            <p:cNvSpPr/>
            <p:nvPr/>
          </p:nvSpPr>
          <p:spPr>
            <a:xfrm rot="5400000">
              <a:off x="7776452" y="3645469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8B85DE86-982A-0C39-5A5D-0150B38C62C6}"/>
                </a:ext>
              </a:extLst>
            </p:cNvPr>
            <p:cNvSpPr/>
            <p:nvPr/>
          </p:nvSpPr>
          <p:spPr>
            <a:xfrm>
              <a:off x="8220228" y="3690822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5F0C5B8-5007-D070-315B-300C9CC5E966}"/>
              </a:ext>
            </a:extLst>
          </p:cNvPr>
          <p:cNvGrpSpPr/>
          <p:nvPr/>
        </p:nvGrpSpPr>
        <p:grpSpPr>
          <a:xfrm>
            <a:off x="5641265" y="4907523"/>
            <a:ext cx="2331770" cy="707886"/>
            <a:chOff x="5986578" y="5344498"/>
            <a:chExt cx="2331770" cy="70788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472CE44-CFCE-76EC-9789-F0E9D765D958}"/>
                </a:ext>
              </a:extLst>
            </p:cNvPr>
            <p:cNvSpPr txBox="1"/>
            <p:nvPr/>
          </p:nvSpPr>
          <p:spPr>
            <a:xfrm>
              <a:off x="5986578" y="5344498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40" name="Up Arrow 39">
              <a:extLst>
                <a:ext uri="{FF2B5EF4-FFF2-40B4-BE49-F238E27FC236}">
                  <a16:creationId xmlns:a16="http://schemas.microsoft.com/office/drawing/2014/main" id="{9916ECBB-B89B-C521-10B0-48E1FFC909D5}"/>
                </a:ext>
              </a:extLst>
            </p:cNvPr>
            <p:cNvSpPr/>
            <p:nvPr/>
          </p:nvSpPr>
          <p:spPr>
            <a:xfrm rot="5400000">
              <a:off x="7683430" y="541605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CFEC0729-BC65-698F-6CE9-E675292CC2E4}"/>
                </a:ext>
              </a:extLst>
            </p:cNvPr>
            <p:cNvSpPr/>
            <p:nvPr/>
          </p:nvSpPr>
          <p:spPr>
            <a:xfrm>
              <a:off x="8116047" y="5443104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DEC0A8ED-95A3-185A-D4E2-71A0BACD392D}"/>
              </a:ext>
            </a:extLst>
          </p:cNvPr>
          <p:cNvSpPr/>
          <p:nvPr/>
        </p:nvSpPr>
        <p:spPr>
          <a:xfrm rot="5400000" flipH="1" flipV="1">
            <a:off x="222365" y="3150812"/>
            <a:ext cx="1660392" cy="49739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907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U-Turn Arrow 28">
            <a:extLst>
              <a:ext uri="{FF2B5EF4-FFF2-40B4-BE49-F238E27FC236}">
                <a16:creationId xmlns:a16="http://schemas.microsoft.com/office/drawing/2014/main" id="{119A5EE6-412C-163E-3AEA-B5A6693284D1}"/>
              </a:ext>
            </a:extLst>
          </p:cNvPr>
          <p:cNvSpPr/>
          <p:nvPr/>
        </p:nvSpPr>
        <p:spPr>
          <a:xfrm rot="5400000" flipH="1">
            <a:off x="8415607" y="3164529"/>
            <a:ext cx="3565075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77443E6-0152-3361-8BE5-19FB68EF5866}"/>
              </a:ext>
            </a:extLst>
          </p:cNvPr>
          <p:cNvGrpSpPr/>
          <p:nvPr/>
        </p:nvGrpSpPr>
        <p:grpSpPr>
          <a:xfrm>
            <a:off x="5730742" y="3202007"/>
            <a:ext cx="2159490" cy="795527"/>
            <a:chOff x="6254361" y="3542047"/>
            <a:chExt cx="2159490" cy="79552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BDBACB-0F19-31A7-35CA-BE0602DDBEB7}"/>
                </a:ext>
              </a:extLst>
            </p:cNvPr>
            <p:cNvSpPr txBox="1"/>
            <p:nvPr/>
          </p:nvSpPr>
          <p:spPr>
            <a:xfrm>
              <a:off x="6254361" y="3629688"/>
              <a:ext cx="1212173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if </a:t>
              </a:r>
              <a:r>
                <a:rPr lang="en-US" sz="2000" dirty="0" err="1">
                  <a:solidFill>
                    <a:schemeClr val="accent1"/>
                  </a:solidFill>
                </a:rPr>
                <a:t>stmt</a:t>
              </a:r>
              <a:r>
                <a:rPr lang="en-US" sz="2000" dirty="0">
                  <a:solidFill>
                    <a:schemeClr val="accent1"/>
                  </a:solidFill>
                </a:rPr>
                <a:t>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E1A49802-479A-73C9-85C9-0FE25675BF6F}"/>
                </a:ext>
              </a:extLst>
            </p:cNvPr>
            <p:cNvSpPr/>
            <p:nvPr/>
          </p:nvSpPr>
          <p:spPr>
            <a:xfrm rot="5400000" flipH="1">
              <a:off x="7776451" y="3533910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7E95614B-AC2A-625E-8F34-F11E8EA91AAD}"/>
                </a:ext>
              </a:extLst>
            </p:cNvPr>
            <p:cNvSpPr/>
            <p:nvPr/>
          </p:nvSpPr>
          <p:spPr>
            <a:xfrm>
              <a:off x="8211550" y="3542047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923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0" grpId="0" animBg="1"/>
      <p:bldP spid="28" grpId="0" animBg="1"/>
      <p:bldP spid="2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B7B0B13-F959-4A4D-A3E1-17A957E08A52}"/>
              </a:ext>
            </a:extLst>
          </p:cNvPr>
          <p:cNvSpPr/>
          <p:nvPr/>
        </p:nvSpPr>
        <p:spPr bwMode="auto">
          <a:xfrm>
            <a:off x="6542673" y="2166088"/>
            <a:ext cx="3014946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32" name="U-Turn Arrow 31">
            <a:extLst>
              <a:ext uri="{FF2B5EF4-FFF2-40B4-BE49-F238E27FC236}">
                <a16:creationId xmlns:a16="http://schemas.microsoft.com/office/drawing/2014/main" id="{9B76E8AA-CB68-B8FF-AA0E-447ADFF99EA6}"/>
              </a:ext>
            </a:extLst>
          </p:cNvPr>
          <p:cNvSpPr/>
          <p:nvPr/>
        </p:nvSpPr>
        <p:spPr>
          <a:xfrm rot="5400000" flipH="1">
            <a:off x="8330474" y="2701404"/>
            <a:ext cx="1994786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65" y="119871"/>
            <a:ext cx="10515600" cy="474553"/>
          </a:xfrm>
        </p:spPr>
        <p:txBody>
          <a:bodyPr/>
          <a:lstStyle/>
          <a:p>
            <a:r>
              <a:rPr lang="en-US" dirty="0"/>
              <a:t>Post-Test Guards – Do While Loop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899367" y="2324441"/>
            <a:ext cx="3289610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r1++;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2D711D-B2A9-2D26-A84F-F5E3023D7541}"/>
              </a:ext>
            </a:extLst>
          </p:cNvPr>
          <p:cNvGrpSpPr/>
          <p:nvPr/>
        </p:nvGrpSpPr>
        <p:grpSpPr>
          <a:xfrm>
            <a:off x="4932793" y="2397669"/>
            <a:ext cx="2248534" cy="707888"/>
            <a:chOff x="5376930" y="995589"/>
            <a:chExt cx="2248534" cy="70788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38080A-50FF-10CA-D1A9-5E9840942408}"/>
                </a:ext>
              </a:extLst>
            </p:cNvPr>
            <p:cNvSpPr txBox="1"/>
            <p:nvPr/>
          </p:nvSpPr>
          <p:spPr>
            <a:xfrm>
              <a:off x="5376930" y="995589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77AD05F5-81C1-3897-5D1B-BC2AD7C28634}"/>
                </a:ext>
              </a:extLst>
            </p:cNvPr>
            <p:cNvSpPr/>
            <p:nvPr/>
          </p:nvSpPr>
          <p:spPr>
            <a:xfrm rot="5400000">
              <a:off x="7131898" y="1209911"/>
              <a:ext cx="159822" cy="82731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A4FF75F-5DDA-1A78-E38A-3A941206408D}"/>
              </a:ext>
            </a:extLst>
          </p:cNvPr>
          <p:cNvGrpSpPr/>
          <p:nvPr/>
        </p:nvGrpSpPr>
        <p:grpSpPr>
          <a:xfrm>
            <a:off x="4955093" y="3219029"/>
            <a:ext cx="2327384" cy="732754"/>
            <a:chOff x="5399230" y="1816949"/>
            <a:chExt cx="2327384" cy="73275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ED44B7-EFA4-0466-ECDE-F965C6ABB673}"/>
                </a:ext>
              </a:extLst>
            </p:cNvPr>
            <p:cNvSpPr txBox="1"/>
            <p:nvPr/>
          </p:nvSpPr>
          <p:spPr>
            <a:xfrm>
              <a:off x="5399230" y="184181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D2E21A90-AA46-4B6A-3681-C65C04E1D0BD}"/>
                </a:ext>
              </a:extLst>
            </p:cNvPr>
            <p:cNvSpPr/>
            <p:nvPr/>
          </p:nvSpPr>
          <p:spPr>
            <a:xfrm rot="5400000">
              <a:off x="7079745" y="1801268"/>
              <a:ext cx="141594" cy="6601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F8B48F79-A230-973A-0A63-CDEBA6E8012C}"/>
                </a:ext>
              </a:extLst>
            </p:cNvPr>
            <p:cNvSpPr/>
            <p:nvPr/>
          </p:nvSpPr>
          <p:spPr>
            <a:xfrm>
              <a:off x="7524313" y="1816949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C08CD4A-8994-9046-70F4-B49DA699E272}"/>
              </a:ext>
            </a:extLst>
          </p:cNvPr>
          <p:cNvGrpSpPr/>
          <p:nvPr/>
        </p:nvGrpSpPr>
        <p:grpSpPr>
          <a:xfrm>
            <a:off x="8505152" y="2976439"/>
            <a:ext cx="3057304" cy="707886"/>
            <a:chOff x="3812439" y="4562340"/>
            <a:chExt cx="3057304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549B17E-1172-ABDD-094D-3E5F4F4BC7E9}"/>
                </a:ext>
              </a:extLst>
            </p:cNvPr>
            <p:cNvSpPr txBox="1"/>
            <p:nvPr/>
          </p:nvSpPr>
          <p:spPr>
            <a:xfrm>
              <a:off x="5448519" y="4562340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test is </a:t>
              </a:r>
              <a:r>
                <a:rPr lang="en-US" sz="2000" dirty="0">
                  <a:solidFill>
                    <a:srgbClr val="C00000"/>
                  </a:solidFill>
                </a:rPr>
                <a:t>not inverted</a:t>
              </a: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B9A43686-C05B-EBFA-15B6-3AC7AF64B427}"/>
                </a:ext>
              </a:extLst>
            </p:cNvPr>
            <p:cNvSpPr/>
            <p:nvPr/>
          </p:nvSpPr>
          <p:spPr>
            <a:xfrm rot="16200000">
              <a:off x="4565867" y="4405238"/>
              <a:ext cx="111559" cy="161841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U-Turn Arrow 32">
            <a:extLst>
              <a:ext uri="{FF2B5EF4-FFF2-40B4-BE49-F238E27FC236}">
                <a16:creationId xmlns:a16="http://schemas.microsoft.com/office/drawing/2014/main" id="{BFDC5E60-274D-F653-92BA-9C18BF892F0C}"/>
              </a:ext>
            </a:extLst>
          </p:cNvPr>
          <p:cNvSpPr/>
          <p:nvPr/>
        </p:nvSpPr>
        <p:spPr>
          <a:xfrm rot="5400000" flipH="1">
            <a:off x="3149318" y="2851739"/>
            <a:ext cx="1032025" cy="354795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2" grpId="0" animBg="1"/>
      <p:bldP spid="1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C5C5221E-1C3C-E218-DDFE-B31C423352AB}"/>
              </a:ext>
            </a:extLst>
          </p:cNvPr>
          <p:cNvSpPr/>
          <p:nvPr/>
        </p:nvSpPr>
        <p:spPr bwMode="auto">
          <a:xfrm>
            <a:off x="6951976" y="2035628"/>
            <a:ext cx="3014946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r1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move r2, r1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65" y="119871"/>
            <a:ext cx="10515600" cy="474553"/>
          </a:xfrm>
        </p:spPr>
        <p:txBody>
          <a:bodyPr/>
          <a:lstStyle/>
          <a:p>
            <a:r>
              <a:rPr lang="en-US" dirty="0"/>
              <a:t>Post-Test Guards – Do While Loop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D42A7DA-2529-1003-650B-6D3D262B3251}"/>
              </a:ext>
            </a:extLst>
          </p:cNvPr>
          <p:cNvSpPr/>
          <p:nvPr/>
        </p:nvSpPr>
        <p:spPr bwMode="auto">
          <a:xfrm>
            <a:off x="1444844" y="2255362"/>
            <a:ext cx="3017262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(r2 != r1)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4DA839-081E-7702-B51A-CC7979DD22D2}"/>
              </a:ext>
            </a:extLst>
          </p:cNvPr>
          <p:cNvGrpSpPr/>
          <p:nvPr/>
        </p:nvGrpSpPr>
        <p:grpSpPr>
          <a:xfrm>
            <a:off x="5413685" y="3168968"/>
            <a:ext cx="2089787" cy="707886"/>
            <a:chOff x="5448519" y="4562340"/>
            <a:chExt cx="2089787" cy="70788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681A9E1-E17E-C6C5-95AA-ACFAB2336C67}"/>
                </a:ext>
              </a:extLst>
            </p:cNvPr>
            <p:cNvSpPr txBox="1"/>
            <p:nvPr/>
          </p:nvSpPr>
          <p:spPr>
            <a:xfrm>
              <a:off x="5448519" y="4562340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1" name="Up Arrow 60">
              <a:extLst>
                <a:ext uri="{FF2B5EF4-FFF2-40B4-BE49-F238E27FC236}">
                  <a16:creationId xmlns:a16="http://schemas.microsoft.com/office/drawing/2014/main" id="{0E8CE203-FBA0-E6F0-4970-2BC576DC994E}"/>
                </a:ext>
              </a:extLst>
            </p:cNvPr>
            <p:cNvSpPr/>
            <p:nvPr/>
          </p:nvSpPr>
          <p:spPr>
            <a:xfrm rot="5400000">
              <a:off x="7144364" y="4876284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F32601B-5531-E038-0261-10101798EA54}"/>
              </a:ext>
            </a:extLst>
          </p:cNvPr>
          <p:cNvGrpSpPr/>
          <p:nvPr/>
        </p:nvGrpSpPr>
        <p:grpSpPr>
          <a:xfrm>
            <a:off x="5342361" y="3980824"/>
            <a:ext cx="2327384" cy="732754"/>
            <a:chOff x="5377195" y="5374196"/>
            <a:chExt cx="2327384" cy="732754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79DFF45-CE75-9B2F-7456-FA731B72A15E}"/>
                </a:ext>
              </a:extLst>
            </p:cNvPr>
            <p:cNvSpPr txBox="1"/>
            <p:nvPr/>
          </p:nvSpPr>
          <p:spPr>
            <a:xfrm>
              <a:off x="5377195" y="5399064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6" name="Up Arrow 65">
              <a:extLst>
                <a:ext uri="{FF2B5EF4-FFF2-40B4-BE49-F238E27FC236}">
                  <a16:creationId xmlns:a16="http://schemas.microsoft.com/office/drawing/2014/main" id="{E623BBC0-4906-D566-11BB-52290DFA1BA7}"/>
                </a:ext>
              </a:extLst>
            </p:cNvPr>
            <p:cNvSpPr/>
            <p:nvPr/>
          </p:nvSpPr>
          <p:spPr>
            <a:xfrm rot="5400000">
              <a:off x="7057710" y="5358515"/>
              <a:ext cx="141594" cy="6601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52E9D958-5864-CA26-E32E-4BF3BD06F2A4}"/>
                </a:ext>
              </a:extLst>
            </p:cNvPr>
            <p:cNvSpPr/>
            <p:nvPr/>
          </p:nvSpPr>
          <p:spPr>
            <a:xfrm>
              <a:off x="7502278" y="5374196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U-Turn Arrow 30">
            <a:extLst>
              <a:ext uri="{FF2B5EF4-FFF2-40B4-BE49-F238E27FC236}">
                <a16:creationId xmlns:a16="http://schemas.microsoft.com/office/drawing/2014/main" id="{E8BA201D-68D9-DA4B-0DFF-672DF51DC608}"/>
              </a:ext>
            </a:extLst>
          </p:cNvPr>
          <p:cNvSpPr/>
          <p:nvPr/>
        </p:nvSpPr>
        <p:spPr>
          <a:xfrm rot="5400000" flipH="1">
            <a:off x="8434685" y="2735132"/>
            <a:ext cx="2200397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44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17" grpId="0"/>
      <p:bldP spid="3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C8052A2-13F7-8247-8362-1AE4DFD13651}"/>
              </a:ext>
            </a:extLst>
          </p:cNvPr>
          <p:cNvSpPr/>
          <p:nvPr/>
        </p:nvSpPr>
        <p:spPr bwMode="auto">
          <a:xfrm>
            <a:off x="8718037" y="1565627"/>
            <a:ext cx="2933270" cy="385887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r1, 0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</a:p>
          <a:p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code</a:t>
            </a:r>
          </a:p>
          <a:p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b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30" y="200576"/>
            <a:ext cx="10515600" cy="333800"/>
          </a:xfrm>
        </p:spPr>
        <p:txBody>
          <a:bodyPr/>
          <a:lstStyle/>
          <a:p>
            <a:r>
              <a:rPr lang="en-US" dirty="0"/>
              <a:t>Program Flow – Counting (For) Loop Version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FFE44-7CD5-2B45-B92A-7158781899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79329" y="3503399"/>
            <a:ext cx="5281618" cy="192960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counting loop </a:t>
            </a:r>
            <a:r>
              <a:rPr lang="en-US" dirty="0"/>
              <a:t>has </a:t>
            </a:r>
            <a:r>
              <a:rPr lang="en-US" dirty="0">
                <a:solidFill>
                  <a:srgbClr val="0070C0"/>
                </a:solidFill>
              </a:rPr>
              <a:t>three parts</a:t>
            </a:r>
            <a:r>
              <a:rPr lang="en-US" dirty="0"/>
              <a:t>: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F37440"/>
                </a:solidFill>
              </a:rPr>
              <a:t>Pre-loop</a:t>
            </a:r>
            <a:r>
              <a:rPr lang="en-US" dirty="0"/>
              <a:t> setup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Pre-test loop guard </a:t>
            </a:r>
            <a:r>
              <a:rPr lang="en-US" dirty="0"/>
              <a:t>conditions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Post-loop</a:t>
            </a:r>
            <a:r>
              <a:rPr lang="en-US" dirty="0"/>
              <a:t> update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7FCDB8-53E0-5949-8914-0D570D8A4F30}"/>
              </a:ext>
            </a:extLst>
          </p:cNvPr>
          <p:cNvSpPr/>
          <p:nvPr/>
        </p:nvSpPr>
        <p:spPr bwMode="auto">
          <a:xfrm>
            <a:off x="422738" y="1823136"/>
            <a:ext cx="4697897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r1++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A8667A-A018-C09F-4921-4C27321ABEA6}"/>
              </a:ext>
            </a:extLst>
          </p:cNvPr>
          <p:cNvGrpSpPr/>
          <p:nvPr/>
        </p:nvGrpSpPr>
        <p:grpSpPr>
          <a:xfrm>
            <a:off x="926870" y="910637"/>
            <a:ext cx="1042300" cy="911544"/>
            <a:chOff x="721836" y="690399"/>
            <a:chExt cx="1042300" cy="91154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10C6EB-3212-1548-A622-F96C26FD16A3}"/>
                </a:ext>
              </a:extLst>
            </p:cNvPr>
            <p:cNvSpPr txBox="1"/>
            <p:nvPr/>
          </p:nvSpPr>
          <p:spPr>
            <a:xfrm>
              <a:off x="721836" y="690399"/>
              <a:ext cx="104230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 loop setup</a:t>
              </a:r>
            </a:p>
          </p:txBody>
        </p:sp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A0065DDD-5416-B440-B1B2-36D42CE285B5}"/>
                </a:ext>
              </a:extLst>
            </p:cNvPr>
            <p:cNvSpPr/>
            <p:nvPr/>
          </p:nvSpPr>
          <p:spPr>
            <a:xfrm>
              <a:off x="1574930" y="1345389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AF46FE0-B209-69FC-22BA-8E5BF750E867}"/>
              </a:ext>
            </a:extLst>
          </p:cNvPr>
          <p:cNvGrpSpPr/>
          <p:nvPr/>
        </p:nvGrpSpPr>
        <p:grpSpPr>
          <a:xfrm>
            <a:off x="2322246" y="953227"/>
            <a:ext cx="1388480" cy="902885"/>
            <a:chOff x="2177316" y="690399"/>
            <a:chExt cx="1388480" cy="90288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C268137-911D-5B44-A196-213B42C925DC}"/>
                </a:ext>
              </a:extLst>
            </p:cNvPr>
            <p:cNvSpPr txBox="1"/>
            <p:nvPr/>
          </p:nvSpPr>
          <p:spPr>
            <a:xfrm>
              <a:off x="2177316" y="690399"/>
              <a:ext cx="138848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Pre-test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Loop guard</a:t>
              </a:r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3BEFF106-84E6-A543-9047-69B8515A1ACA}"/>
                </a:ext>
              </a:extLst>
            </p:cNvPr>
            <p:cNvSpPr/>
            <p:nvPr/>
          </p:nvSpPr>
          <p:spPr>
            <a:xfrm>
              <a:off x="2808779" y="1336730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D815E6-4F97-7DBE-C6E4-29D5A00DEE6C}"/>
              </a:ext>
            </a:extLst>
          </p:cNvPr>
          <p:cNvGrpSpPr/>
          <p:nvPr/>
        </p:nvGrpSpPr>
        <p:grpSpPr>
          <a:xfrm>
            <a:off x="4020140" y="956301"/>
            <a:ext cx="1180879" cy="902885"/>
            <a:chOff x="3842484" y="675791"/>
            <a:chExt cx="1180879" cy="90288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E2F2652-0639-494E-8213-568E3CB4888B}"/>
                </a:ext>
              </a:extLst>
            </p:cNvPr>
            <p:cNvSpPr txBox="1"/>
            <p:nvPr/>
          </p:nvSpPr>
          <p:spPr>
            <a:xfrm>
              <a:off x="3848088" y="675791"/>
              <a:ext cx="1175275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Post loop update</a:t>
              </a:r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FD834C8E-E6DD-2B4A-B9D0-767BA62A00B8}"/>
                </a:ext>
              </a:extLst>
            </p:cNvPr>
            <p:cNvSpPr/>
            <p:nvPr/>
          </p:nvSpPr>
          <p:spPr>
            <a:xfrm>
              <a:off x="3842484" y="1322122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94355A5-C7DD-5640-A4BF-631EB8B63714}"/>
              </a:ext>
            </a:extLst>
          </p:cNvPr>
          <p:cNvSpPr txBox="1"/>
          <p:nvPr/>
        </p:nvSpPr>
        <p:spPr>
          <a:xfrm>
            <a:off x="11762763" y="649922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C48C1B-67A0-3071-49F6-E7B8519FE930}"/>
              </a:ext>
            </a:extLst>
          </p:cNvPr>
          <p:cNvGrpSpPr/>
          <p:nvPr/>
        </p:nvGrpSpPr>
        <p:grpSpPr>
          <a:xfrm>
            <a:off x="6230372" y="4054834"/>
            <a:ext cx="3005241" cy="400110"/>
            <a:chOff x="4476421" y="4702608"/>
            <a:chExt cx="3005241" cy="40011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EA2AA33-584F-1C80-7434-D6165BB7D1FF}"/>
                </a:ext>
              </a:extLst>
            </p:cNvPr>
            <p:cNvSpPr txBox="1"/>
            <p:nvPr/>
          </p:nvSpPr>
          <p:spPr>
            <a:xfrm>
              <a:off x="4476421" y="4702608"/>
              <a:ext cx="210931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 loop update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57" name="Up Arrow 56">
              <a:extLst>
                <a:ext uri="{FF2B5EF4-FFF2-40B4-BE49-F238E27FC236}">
                  <a16:creationId xmlns:a16="http://schemas.microsoft.com/office/drawing/2014/main" id="{B36BFBAB-5943-7D09-402C-0048A69A603E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4A1C24C-32ED-5174-579D-5E9CD3F0F12F}"/>
              </a:ext>
            </a:extLst>
          </p:cNvPr>
          <p:cNvGrpSpPr/>
          <p:nvPr/>
        </p:nvGrpSpPr>
        <p:grpSpPr>
          <a:xfrm>
            <a:off x="6491581" y="1665521"/>
            <a:ext cx="2845183" cy="400110"/>
            <a:chOff x="4636479" y="4719754"/>
            <a:chExt cx="2845183" cy="40011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CC526CB-A441-C064-38A5-487A63C4F991}"/>
                </a:ext>
              </a:extLst>
            </p:cNvPr>
            <p:cNvSpPr txBox="1"/>
            <p:nvPr/>
          </p:nvSpPr>
          <p:spPr>
            <a:xfrm>
              <a:off x="4636479" y="4719754"/>
              <a:ext cx="1931859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 loop setup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1" name="Up Arrow 60">
              <a:extLst>
                <a:ext uri="{FF2B5EF4-FFF2-40B4-BE49-F238E27FC236}">
                  <a16:creationId xmlns:a16="http://schemas.microsoft.com/office/drawing/2014/main" id="{C51A337F-DA63-5712-CBE7-E8180480EC4E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3428F1-40BC-95C3-907D-858389CBEFD8}"/>
              </a:ext>
            </a:extLst>
          </p:cNvPr>
          <p:cNvGrpSpPr/>
          <p:nvPr/>
        </p:nvGrpSpPr>
        <p:grpSpPr>
          <a:xfrm>
            <a:off x="5790218" y="2664451"/>
            <a:ext cx="3546546" cy="591530"/>
            <a:chOff x="6175143" y="1169242"/>
            <a:chExt cx="3546546" cy="59153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B27EBFD-5E5F-17D2-F5D7-A0A3A99A6307}"/>
                </a:ext>
              </a:extLst>
            </p:cNvPr>
            <p:cNvGrpSpPr/>
            <p:nvPr/>
          </p:nvGrpSpPr>
          <p:grpSpPr>
            <a:xfrm>
              <a:off x="6175143" y="1254271"/>
              <a:ext cx="3332322" cy="400110"/>
              <a:chOff x="4149339" y="4679040"/>
              <a:chExt cx="3332322" cy="400110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BB9192D-061A-1DE7-7102-551B316F93CC}"/>
                  </a:ext>
                </a:extLst>
              </p:cNvPr>
              <p:cNvSpPr txBox="1"/>
              <p:nvPr/>
            </p:nvSpPr>
            <p:spPr>
              <a:xfrm>
                <a:off x="4149339" y="4679040"/>
                <a:ext cx="2611359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4" name="Up Arrow 63">
                <a:extLst>
                  <a:ext uri="{FF2B5EF4-FFF2-40B4-BE49-F238E27FC236}">
                    <a16:creationId xmlns:a16="http://schemas.microsoft.com/office/drawing/2014/main" id="{1229BAFC-CE3F-BA08-891A-C78D95CE1C88}"/>
                  </a:ext>
                </a:extLst>
              </p:cNvPr>
              <p:cNvSpPr/>
              <p:nvPr/>
            </p:nvSpPr>
            <p:spPr>
              <a:xfrm rot="5400000">
                <a:off x="7069521" y="4547786"/>
                <a:ext cx="125767" cy="698513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A33DF842-A155-E632-6470-B087B23BFE5D}"/>
                </a:ext>
              </a:extLst>
            </p:cNvPr>
            <p:cNvSpPr/>
            <p:nvPr/>
          </p:nvSpPr>
          <p:spPr>
            <a:xfrm>
              <a:off x="9519388" y="1169242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A5B549-1CEC-9064-B7D6-FA280790CFA7}"/>
              </a:ext>
            </a:extLst>
          </p:cNvPr>
          <p:cNvSpPr txBox="1"/>
          <p:nvPr/>
        </p:nvSpPr>
        <p:spPr>
          <a:xfrm>
            <a:off x="-1244184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460698-C1E0-DD76-9894-D4409D1154C0}"/>
              </a:ext>
            </a:extLst>
          </p:cNvPr>
          <p:cNvSpPr txBox="1"/>
          <p:nvPr/>
        </p:nvSpPr>
        <p:spPr>
          <a:xfrm>
            <a:off x="-142407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D0234358-C017-141B-F550-C08FD479C068}"/>
              </a:ext>
            </a:extLst>
          </p:cNvPr>
          <p:cNvSpPr/>
          <p:nvPr/>
        </p:nvSpPr>
        <p:spPr>
          <a:xfrm rot="5400000" flipH="1">
            <a:off x="9894805" y="2699581"/>
            <a:ext cx="2666025" cy="1240858"/>
          </a:xfrm>
          <a:prstGeom prst="uturnArrow">
            <a:avLst>
              <a:gd name="adj1" fmla="val 3932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47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" grpId="0" uiExpand="1" build="p" animBg="1"/>
      <p:bldP spid="55" grpId="0"/>
      <p:bldP spid="1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30" y="200576"/>
            <a:ext cx="10515600" cy="333800"/>
          </a:xfrm>
        </p:spPr>
        <p:txBody>
          <a:bodyPr/>
          <a:lstStyle/>
          <a:p>
            <a:r>
              <a:rPr lang="en-US" dirty="0"/>
              <a:t>Program Flow – Counting (For) Loop – Version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FFE44-7CD5-2B45-B92A-7158781899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90471" y="3652325"/>
            <a:ext cx="5281618" cy="24050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Alternative: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move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Pre-test loop guard </a:t>
            </a:r>
            <a:r>
              <a:rPr lang="en-US" sz="2000" dirty="0">
                <a:solidFill>
                  <a:srgbClr val="2C895B"/>
                </a:solidFill>
              </a:rPr>
              <a:t>before the loop</a:t>
            </a:r>
            <a:r>
              <a:rPr lang="en-US" sz="2000" dirty="0"/>
              <a:t>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Add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post-test loop guard</a:t>
            </a:r>
          </a:p>
          <a:p>
            <a:pPr lvl="1"/>
            <a:r>
              <a:rPr lang="en-US" sz="2000" i="1" dirty="0">
                <a:solidFill>
                  <a:srgbClr val="F37440"/>
                </a:solidFill>
              </a:rPr>
              <a:t>converts</a:t>
            </a:r>
            <a:r>
              <a:rPr lang="en-US" sz="2000" dirty="0"/>
              <a:t> to </a:t>
            </a:r>
            <a:r>
              <a:rPr lang="en-US" sz="2000" i="1" dirty="0">
                <a:solidFill>
                  <a:srgbClr val="2C895B"/>
                </a:solidFill>
              </a:rPr>
              <a:t>do while</a:t>
            </a:r>
            <a:endParaRPr lang="en-US" sz="2000" dirty="0"/>
          </a:p>
          <a:p>
            <a:pPr lvl="1"/>
            <a:r>
              <a:rPr lang="en-US" sz="2000" b="1" dirty="0">
                <a:solidFill>
                  <a:srgbClr val="C00000"/>
                </a:solidFill>
              </a:rPr>
              <a:t>removes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an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unconditional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branch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7FCDB8-53E0-5949-8914-0D570D8A4F30}"/>
              </a:ext>
            </a:extLst>
          </p:cNvPr>
          <p:cNvSpPr/>
          <p:nvPr/>
        </p:nvSpPr>
        <p:spPr bwMode="auto">
          <a:xfrm>
            <a:off x="290471" y="1506511"/>
            <a:ext cx="4697897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r1++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706E79A-8EBD-A241-9BC3-666617D2E9E6}"/>
              </a:ext>
            </a:extLst>
          </p:cNvPr>
          <p:cNvSpPr/>
          <p:nvPr/>
        </p:nvSpPr>
        <p:spPr bwMode="auto">
          <a:xfrm>
            <a:off x="8832705" y="1276086"/>
            <a:ext cx="3245114" cy="480006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r1, 0</a:t>
            </a:r>
          </a:p>
          <a:p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code</a:t>
            </a:r>
          </a:p>
          <a:p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endParaRPr lang="en-US" sz="20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A8667A-A018-C09F-4921-4C27321ABEA6}"/>
              </a:ext>
            </a:extLst>
          </p:cNvPr>
          <p:cNvGrpSpPr/>
          <p:nvPr/>
        </p:nvGrpSpPr>
        <p:grpSpPr>
          <a:xfrm>
            <a:off x="794603" y="594012"/>
            <a:ext cx="1042300" cy="911544"/>
            <a:chOff x="721836" y="690399"/>
            <a:chExt cx="1042300" cy="91154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10C6EB-3212-1548-A622-F96C26FD16A3}"/>
                </a:ext>
              </a:extLst>
            </p:cNvPr>
            <p:cNvSpPr txBox="1"/>
            <p:nvPr/>
          </p:nvSpPr>
          <p:spPr>
            <a:xfrm>
              <a:off x="721836" y="690399"/>
              <a:ext cx="104230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 loop setup</a:t>
              </a:r>
            </a:p>
          </p:txBody>
        </p:sp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A0065DDD-5416-B440-B1B2-36D42CE285B5}"/>
                </a:ext>
              </a:extLst>
            </p:cNvPr>
            <p:cNvSpPr/>
            <p:nvPr/>
          </p:nvSpPr>
          <p:spPr>
            <a:xfrm>
              <a:off x="1574930" y="1345389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AF46FE0-B209-69FC-22BA-8E5BF750E867}"/>
              </a:ext>
            </a:extLst>
          </p:cNvPr>
          <p:cNvGrpSpPr/>
          <p:nvPr/>
        </p:nvGrpSpPr>
        <p:grpSpPr>
          <a:xfrm>
            <a:off x="2189979" y="636602"/>
            <a:ext cx="1388480" cy="902885"/>
            <a:chOff x="2177316" y="690399"/>
            <a:chExt cx="1388480" cy="90288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C268137-911D-5B44-A196-213B42C925DC}"/>
                </a:ext>
              </a:extLst>
            </p:cNvPr>
            <p:cNvSpPr txBox="1"/>
            <p:nvPr/>
          </p:nvSpPr>
          <p:spPr>
            <a:xfrm>
              <a:off x="2177316" y="690399"/>
              <a:ext cx="138848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Pre-test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Loop guard</a:t>
              </a:r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3BEFF106-84E6-A543-9047-69B8515A1ACA}"/>
                </a:ext>
              </a:extLst>
            </p:cNvPr>
            <p:cNvSpPr/>
            <p:nvPr/>
          </p:nvSpPr>
          <p:spPr>
            <a:xfrm>
              <a:off x="2808779" y="1336730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D815E6-4F97-7DBE-C6E4-29D5A00DEE6C}"/>
              </a:ext>
            </a:extLst>
          </p:cNvPr>
          <p:cNvGrpSpPr/>
          <p:nvPr/>
        </p:nvGrpSpPr>
        <p:grpSpPr>
          <a:xfrm>
            <a:off x="3887873" y="639676"/>
            <a:ext cx="1180879" cy="902885"/>
            <a:chOff x="3842484" y="675791"/>
            <a:chExt cx="1180879" cy="90288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E2F2652-0639-494E-8213-568E3CB4888B}"/>
                </a:ext>
              </a:extLst>
            </p:cNvPr>
            <p:cNvSpPr txBox="1"/>
            <p:nvPr/>
          </p:nvSpPr>
          <p:spPr>
            <a:xfrm>
              <a:off x="3848088" y="675791"/>
              <a:ext cx="1175275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Post loop update</a:t>
              </a:r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FD834C8E-E6DD-2B4A-B9D0-767BA62A00B8}"/>
                </a:ext>
              </a:extLst>
            </p:cNvPr>
            <p:cNvSpPr/>
            <p:nvPr/>
          </p:nvSpPr>
          <p:spPr>
            <a:xfrm>
              <a:off x="3842484" y="1322122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94355A5-C7DD-5640-A4BF-631EB8B6371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DD6BAAE-1C24-CAE3-3331-E3EC64F12C17}"/>
              </a:ext>
            </a:extLst>
          </p:cNvPr>
          <p:cNvGrpSpPr/>
          <p:nvPr/>
        </p:nvGrpSpPr>
        <p:grpSpPr>
          <a:xfrm>
            <a:off x="6262490" y="1354919"/>
            <a:ext cx="3205238" cy="400110"/>
            <a:chOff x="4276424" y="4651309"/>
            <a:chExt cx="3205238" cy="400110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D41878-B845-CC7C-DFD1-E6AC5D21EE4C}"/>
                </a:ext>
              </a:extLst>
            </p:cNvPr>
            <p:cNvSpPr txBox="1"/>
            <p:nvPr/>
          </p:nvSpPr>
          <p:spPr>
            <a:xfrm>
              <a:off x="4276424" y="4651309"/>
              <a:ext cx="2317648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Pre-loop setup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7" name="Up Arrow 66">
              <a:extLst>
                <a:ext uri="{FF2B5EF4-FFF2-40B4-BE49-F238E27FC236}">
                  <a16:creationId xmlns:a16="http://schemas.microsoft.com/office/drawing/2014/main" id="{5DE0568C-C461-40B8-06E7-5B164F6BAC7B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1423ACA-1099-91EE-C3C1-4910C4570DD3}"/>
              </a:ext>
            </a:extLst>
          </p:cNvPr>
          <p:cNvGrpSpPr/>
          <p:nvPr/>
        </p:nvGrpSpPr>
        <p:grpSpPr>
          <a:xfrm>
            <a:off x="6473769" y="4085934"/>
            <a:ext cx="3012025" cy="400110"/>
            <a:chOff x="4469637" y="4685456"/>
            <a:chExt cx="3012025" cy="400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00F4F0F-EB37-AA69-FCE0-C07BFDAD05E3}"/>
                </a:ext>
              </a:extLst>
            </p:cNvPr>
            <p:cNvSpPr txBox="1"/>
            <p:nvPr/>
          </p:nvSpPr>
          <p:spPr>
            <a:xfrm>
              <a:off x="4469637" y="4685456"/>
              <a:ext cx="212443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 loop update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73" name="Up Arrow 72">
              <a:extLst>
                <a:ext uri="{FF2B5EF4-FFF2-40B4-BE49-F238E27FC236}">
                  <a16:creationId xmlns:a16="http://schemas.microsoft.com/office/drawing/2014/main" id="{548F5135-21B4-C738-6732-84579D9AB67B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71B222-B75A-C468-469D-16E231558FBC}"/>
              </a:ext>
            </a:extLst>
          </p:cNvPr>
          <p:cNvGrpSpPr/>
          <p:nvPr/>
        </p:nvGrpSpPr>
        <p:grpSpPr>
          <a:xfrm>
            <a:off x="6224598" y="2083072"/>
            <a:ext cx="3220579" cy="591530"/>
            <a:chOff x="6204361" y="4035957"/>
            <a:chExt cx="3220579" cy="59153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09E6B34E-625F-EC05-2D0A-6BD33ACB17B0}"/>
                </a:ext>
              </a:extLst>
            </p:cNvPr>
            <p:cNvGrpSpPr/>
            <p:nvPr/>
          </p:nvGrpSpPr>
          <p:grpSpPr>
            <a:xfrm>
              <a:off x="6204361" y="4167466"/>
              <a:ext cx="3032139" cy="400110"/>
              <a:chOff x="4545997" y="4715162"/>
              <a:chExt cx="3032139" cy="400110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3FE6DBC-8428-B370-D4A4-E6BE7B147BAA}"/>
                  </a:ext>
                </a:extLst>
              </p:cNvPr>
              <p:cNvSpPr txBox="1"/>
              <p:nvPr/>
            </p:nvSpPr>
            <p:spPr>
              <a:xfrm>
                <a:off x="4545997" y="4715162"/>
                <a:ext cx="2350908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0" name="Up Arrow 69">
                <a:extLst>
                  <a:ext uri="{FF2B5EF4-FFF2-40B4-BE49-F238E27FC236}">
                    <a16:creationId xmlns:a16="http://schemas.microsoft.com/office/drawing/2014/main" id="{CB4EF291-8CDE-1B53-D0E5-5A7CE6D90E97}"/>
                  </a:ext>
                </a:extLst>
              </p:cNvPr>
              <p:cNvSpPr/>
              <p:nvPr/>
            </p:nvSpPr>
            <p:spPr>
              <a:xfrm rot="5400000">
                <a:off x="7194178" y="4519417"/>
                <a:ext cx="120891" cy="647024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9CBB09A0-3D35-86F9-9A77-760C011393F0}"/>
                </a:ext>
              </a:extLst>
            </p:cNvPr>
            <p:cNvSpPr/>
            <p:nvPr/>
          </p:nvSpPr>
          <p:spPr>
            <a:xfrm>
              <a:off x="9222639" y="4035957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7C67E2-167B-9FAB-6389-0D47AE6A6442}"/>
              </a:ext>
            </a:extLst>
          </p:cNvPr>
          <p:cNvGrpSpPr/>
          <p:nvPr/>
        </p:nvGrpSpPr>
        <p:grpSpPr>
          <a:xfrm>
            <a:off x="5877147" y="4728702"/>
            <a:ext cx="3608647" cy="591530"/>
            <a:chOff x="5834359" y="5524400"/>
            <a:chExt cx="3608647" cy="59153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44B5141-E84B-F382-AD85-50539EC4967C}"/>
                </a:ext>
              </a:extLst>
            </p:cNvPr>
            <p:cNvGrpSpPr/>
            <p:nvPr/>
          </p:nvGrpSpPr>
          <p:grpSpPr>
            <a:xfrm>
              <a:off x="5834359" y="5657300"/>
              <a:ext cx="3388280" cy="400110"/>
              <a:chOff x="4097031" y="4668267"/>
              <a:chExt cx="3388280" cy="400110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E0A9FA8-6A9A-B090-0AAB-57BF6B961F0C}"/>
                  </a:ext>
                </a:extLst>
              </p:cNvPr>
              <p:cNvSpPr txBox="1"/>
              <p:nvPr/>
            </p:nvSpPr>
            <p:spPr>
              <a:xfrm>
                <a:off x="4097031" y="4668267"/>
                <a:ext cx="2579290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Post-test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6" name="Up Arrow 75">
                <a:extLst>
                  <a:ext uri="{FF2B5EF4-FFF2-40B4-BE49-F238E27FC236}">
                    <a16:creationId xmlns:a16="http://schemas.microsoft.com/office/drawing/2014/main" id="{FE5F1742-E546-6377-F488-ABD6B8184409}"/>
                  </a:ext>
                </a:extLst>
              </p:cNvPr>
              <p:cNvSpPr/>
              <p:nvPr/>
            </p:nvSpPr>
            <p:spPr>
              <a:xfrm rot="5400000">
                <a:off x="7011903" y="4420778"/>
                <a:ext cx="137828" cy="808989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3C71A212-D424-6968-8766-C3F342B7ED0A}"/>
                </a:ext>
              </a:extLst>
            </p:cNvPr>
            <p:cNvSpPr/>
            <p:nvPr/>
          </p:nvSpPr>
          <p:spPr>
            <a:xfrm>
              <a:off x="9240705" y="5524400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A5B549-1CEC-9064-B7D6-FA280790CFA7}"/>
              </a:ext>
            </a:extLst>
          </p:cNvPr>
          <p:cNvSpPr txBox="1"/>
          <p:nvPr/>
        </p:nvSpPr>
        <p:spPr>
          <a:xfrm>
            <a:off x="-1244184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460698-C1E0-DD76-9894-D4409D1154C0}"/>
              </a:ext>
            </a:extLst>
          </p:cNvPr>
          <p:cNvSpPr txBox="1"/>
          <p:nvPr/>
        </p:nvSpPr>
        <p:spPr>
          <a:xfrm>
            <a:off x="-142407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258A1A28-A025-50B9-6ADE-003F138F788D}"/>
              </a:ext>
            </a:extLst>
          </p:cNvPr>
          <p:cNvSpPr/>
          <p:nvPr/>
        </p:nvSpPr>
        <p:spPr>
          <a:xfrm rot="5400000" flipH="1">
            <a:off x="10243703" y="3509348"/>
            <a:ext cx="2263869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7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14" grpId="0" animBg="1"/>
      <p:bldP spid="55" grpId="0"/>
      <p:bldP spid="1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CEBDF-B7CF-327C-CA94-64E4B801298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2657" y="5281733"/>
            <a:ext cx="5534647" cy="60471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Nest loop blocks as you would in C or Java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4F1E24-14E0-DF48-C5A6-7B55A6F74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loops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C727E7E-53DB-F121-0CD0-FBB8E6127D38}"/>
              </a:ext>
            </a:extLst>
          </p:cNvPr>
          <p:cNvSpPr/>
          <p:nvPr/>
        </p:nvSpPr>
        <p:spPr bwMode="auto">
          <a:xfrm>
            <a:off x="810538" y="889830"/>
            <a:ext cx="457973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r3++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0;</a:t>
            </a:r>
          </a:p>
          <a:p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do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 = r0 +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r2 + r1;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r5 = r0;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8DA7C7-E7C6-14D1-188B-4990677A51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B9F323-1204-F356-3F9B-BA9DA43534F9}"/>
              </a:ext>
            </a:extLst>
          </p:cNvPr>
          <p:cNvSpPr/>
          <p:nvPr/>
        </p:nvSpPr>
        <p:spPr bwMode="auto">
          <a:xfrm>
            <a:off x="6243779" y="95561"/>
            <a:ext cx="5596964" cy="668244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r3, 0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r3, 10	// loop guard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Lendfor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r0, 0</a:t>
            </a:r>
          </a:p>
          <a:p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r0, r0, r1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endParaRPr lang="en-US" sz="20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  // loop guard</a:t>
            </a: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r2, r2, r1 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r3, r3, 1 // loop iteration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Lendfor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r5, r0</a:t>
            </a:r>
          </a:p>
        </p:txBody>
      </p:sp>
      <p:sp>
        <p:nvSpPr>
          <p:cNvPr id="11" name="U-Turn Arrow 10">
            <a:extLst>
              <a:ext uri="{FF2B5EF4-FFF2-40B4-BE49-F238E27FC236}">
                <a16:creationId xmlns:a16="http://schemas.microsoft.com/office/drawing/2014/main" id="{C5294C25-3E79-9E46-4E5E-80B056787D13}"/>
              </a:ext>
            </a:extLst>
          </p:cNvPr>
          <p:cNvSpPr/>
          <p:nvPr/>
        </p:nvSpPr>
        <p:spPr>
          <a:xfrm rot="5400000" flipH="1" flipV="1">
            <a:off x="5704679" y="2917316"/>
            <a:ext cx="1621926" cy="835743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436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2E8498B2-AB69-45F8-EE43-0F6AB87B08D5}"/>
              </a:ext>
            </a:extLst>
          </p:cNvPr>
          <p:cNvSpPr/>
          <p:nvPr/>
        </p:nvSpPr>
        <p:spPr>
          <a:xfrm rot="5400000" flipH="1" flipV="1">
            <a:off x="3734042" y="2750352"/>
            <a:ext cx="5349762" cy="1049180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62999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U-Turn Arrow 14">
            <a:extLst>
              <a:ext uri="{FF2B5EF4-FFF2-40B4-BE49-F238E27FC236}">
                <a16:creationId xmlns:a16="http://schemas.microsoft.com/office/drawing/2014/main" id="{FEB324A9-5723-D82F-C407-B386A594D293}"/>
              </a:ext>
            </a:extLst>
          </p:cNvPr>
          <p:cNvSpPr/>
          <p:nvPr/>
        </p:nvSpPr>
        <p:spPr>
          <a:xfrm rot="5400000" flipH="1" flipV="1">
            <a:off x="1011939" y="2175255"/>
            <a:ext cx="647538" cy="437536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-Turn Arrow 15">
            <a:extLst>
              <a:ext uri="{FF2B5EF4-FFF2-40B4-BE49-F238E27FC236}">
                <a16:creationId xmlns:a16="http://schemas.microsoft.com/office/drawing/2014/main" id="{F36F2BA2-C8BF-7C1A-E8A6-60C46E5E46F2}"/>
              </a:ext>
            </a:extLst>
          </p:cNvPr>
          <p:cNvSpPr/>
          <p:nvPr/>
        </p:nvSpPr>
        <p:spPr>
          <a:xfrm rot="5400000" flipH="1" flipV="1">
            <a:off x="-720389" y="2269837"/>
            <a:ext cx="2898142" cy="464210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8672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60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animBg="1"/>
      <p:bldP spid="11" grpId="0" animBg="1"/>
      <p:bldP spid="1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4D6A-DEEC-8A2E-DCA2-321A28A7DB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8397" y="1405966"/>
            <a:ext cx="5067512" cy="228781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It is hard to understand and debug loops when you </a:t>
            </a:r>
            <a:r>
              <a:rPr lang="en-US" sz="2400" dirty="0">
                <a:solidFill>
                  <a:srgbClr val="FF0000"/>
                </a:solidFill>
              </a:rPr>
              <a:t>branch into the middle of a loop</a:t>
            </a:r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dirty="0"/>
              <a:t>Keep loops proper nested</a:t>
            </a: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8541"/>
            <a:ext cx="11987939" cy="551042"/>
          </a:xfrm>
        </p:spPr>
        <p:txBody>
          <a:bodyPr/>
          <a:lstStyle/>
          <a:p>
            <a:r>
              <a:rPr lang="en-US" dirty="0"/>
              <a:t>Keep loops Properly Nested: </a:t>
            </a:r>
            <a:br>
              <a:rPr lang="en-US" dirty="0"/>
            </a:br>
            <a:r>
              <a:rPr lang="en-US" dirty="0"/>
              <a:t>	Do not branch into the middle of a loop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127945-83BD-FE40-B013-ACB3254F8897}"/>
              </a:ext>
            </a:extLst>
          </p:cNvPr>
          <p:cNvSpPr/>
          <p:nvPr/>
        </p:nvSpPr>
        <p:spPr bwMode="auto">
          <a:xfrm>
            <a:off x="7417840" y="1344817"/>
            <a:ext cx="4451790" cy="503562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Do not do the following:</a:t>
            </a:r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.Lloop1: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.Lloop2: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r2, r2,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r2, r1, r3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.Lloop1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.Lend1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r3, r3,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r2, 20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.Lloop2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.Lend1: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61D44D4D-9ADD-CBDD-6917-59A746B7C669}"/>
              </a:ext>
            </a:extLst>
          </p:cNvPr>
          <p:cNvSpPr/>
          <p:nvPr/>
        </p:nvSpPr>
        <p:spPr>
          <a:xfrm rot="5400000" flipH="1" flipV="1">
            <a:off x="6138871" y="2315437"/>
            <a:ext cx="2240163" cy="1468325"/>
          </a:xfrm>
          <a:prstGeom prst="uturnArrow">
            <a:avLst>
              <a:gd name="adj1" fmla="val 4865"/>
              <a:gd name="adj2" fmla="val 6881"/>
              <a:gd name="adj3" fmla="val 20789"/>
              <a:gd name="adj4" fmla="val 42454"/>
              <a:gd name="adj5" fmla="val 609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37BF2509-CAEF-0674-A12B-6F5C1DA85B2E}"/>
              </a:ext>
            </a:extLst>
          </p:cNvPr>
          <p:cNvSpPr/>
          <p:nvPr/>
        </p:nvSpPr>
        <p:spPr>
          <a:xfrm rot="5400000" flipH="1" flipV="1">
            <a:off x="6203837" y="3677160"/>
            <a:ext cx="2962111" cy="985041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5249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U-Turn Arrow 12">
            <a:extLst>
              <a:ext uri="{FF2B5EF4-FFF2-40B4-BE49-F238E27FC236}">
                <a16:creationId xmlns:a16="http://schemas.microsoft.com/office/drawing/2014/main" id="{76A5C918-4252-89D7-C767-F6FAFB60E5E0}"/>
              </a:ext>
            </a:extLst>
          </p:cNvPr>
          <p:cNvSpPr/>
          <p:nvPr/>
        </p:nvSpPr>
        <p:spPr>
          <a:xfrm rot="5400000" flipV="1">
            <a:off x="6454021" y="4466604"/>
            <a:ext cx="1524906" cy="1809031"/>
          </a:xfrm>
          <a:prstGeom prst="uturnArrow">
            <a:avLst>
              <a:gd name="adj1" fmla="val 4865"/>
              <a:gd name="adj2" fmla="val 6464"/>
              <a:gd name="adj3" fmla="val 20789"/>
              <a:gd name="adj4" fmla="val 42454"/>
              <a:gd name="adj5" fmla="val 7531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9B9769-5D6D-478E-11B9-18B7F7C41555}"/>
              </a:ext>
            </a:extLst>
          </p:cNvPr>
          <p:cNvSpPr txBox="1"/>
          <p:nvPr/>
        </p:nvSpPr>
        <p:spPr>
          <a:xfrm>
            <a:off x="3029477" y="4186061"/>
            <a:ext cx="382910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Bad practice: branch into loop body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3C2A3782-544B-1015-065C-CD5AAAC97F48}"/>
              </a:ext>
            </a:extLst>
          </p:cNvPr>
          <p:cNvSpPr/>
          <p:nvPr/>
        </p:nvSpPr>
        <p:spPr>
          <a:xfrm rot="10800000">
            <a:off x="10141528" y="5650736"/>
            <a:ext cx="350997" cy="13539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8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 animBg="1"/>
      <p:bldP spid="5" grpId="0" animBg="1"/>
      <p:bldP spid="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37E8C-907B-FE27-B311-8B1E4B6FC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63622-0BC4-39CA-2370-1942A02C6727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421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6E7A361-8350-844A-B46B-A6EEE21CB5ED}"/>
              </a:ext>
            </a:extLst>
          </p:cNvPr>
          <p:cNvSpPr/>
          <p:nvPr/>
        </p:nvSpPr>
        <p:spPr bwMode="auto">
          <a:xfrm>
            <a:off x="7153835" y="1203456"/>
            <a:ext cx="4773943" cy="364212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  <a:alpha val="74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0001042c &lt;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inloop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&gt;: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1042c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e3530061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0x61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10430: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ba000002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10440 &lt;store&gt;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10434: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e353007a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0x7a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10438: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ca000000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bgt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&lt;store&gt;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1043c: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e2433020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sub r3, r3, #32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00010440 &lt;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store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&gt;: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e7c13002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strb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[r1, r2]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10444: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e2822001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add r2, r2, 0x1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10448: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e7d03002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ldrb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[r0, r2]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1044c: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e3530000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0x0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10450: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1afffff5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1042c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inloop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336A66-93EC-6644-9E0B-E766189DF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839" y="100170"/>
            <a:ext cx="10694407" cy="629771"/>
          </a:xfrm>
        </p:spPr>
        <p:txBody>
          <a:bodyPr/>
          <a:lstStyle/>
          <a:p>
            <a:r>
              <a:rPr lang="en-US" sz="2800" dirty="0"/>
              <a:t>CPU Operational Overview: Executing Machine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4D3B6-E447-174E-8963-9FCA769B3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368" y="872036"/>
            <a:ext cx="6857469" cy="541232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en-US" sz="2000" b="1" dirty="0">
                <a:solidFill>
                  <a:srgbClr val="0070C0"/>
                </a:solidFill>
              </a:rPr>
              <a:t>Everything </a:t>
            </a:r>
            <a:r>
              <a:rPr lang="en-US" altLang="en-US" sz="2000" dirty="0"/>
              <a:t>has a</a:t>
            </a:r>
            <a:r>
              <a:rPr lang="en-US" altLang="en-US" sz="2000" b="1" dirty="0">
                <a:solidFill>
                  <a:srgbClr val="0070C0"/>
                </a:solidFill>
              </a:rPr>
              <a:t> memory address</a:t>
            </a:r>
            <a:r>
              <a:rPr lang="en-US" altLang="en-US" sz="2000" dirty="0"/>
              <a:t>: </a:t>
            </a:r>
            <a:r>
              <a:rPr lang="en-US" altLang="en-US" sz="2000" b="1" dirty="0">
                <a:solidFill>
                  <a:schemeClr val="accent1"/>
                </a:solidFill>
              </a:rPr>
              <a:t>instructions</a:t>
            </a:r>
            <a:r>
              <a:rPr lang="en-US" altLang="en-US" sz="2000" dirty="0"/>
              <a:t> &amp; </a:t>
            </a:r>
            <a:r>
              <a:rPr lang="en-US" altLang="en-US" sz="2000" b="1" dirty="0">
                <a:solidFill>
                  <a:schemeClr val="accent1"/>
                </a:solidFill>
              </a:rPr>
              <a:t>data</a:t>
            </a:r>
          </a:p>
          <a:p>
            <a:pPr marL="546100" lvl="1" indent="-203200"/>
            <a:r>
              <a:rPr lang="en-US" altLang="en-US" sz="2000" dirty="0"/>
              <a:t>Machine code uses addresses for loops, branches, function calls, variables, etc.</a:t>
            </a:r>
            <a:endParaRPr lang="en-US" sz="2000" dirty="0"/>
          </a:p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</a:rPr>
              <a:t>1 Fetch</a:t>
            </a:r>
          </a:p>
          <a:p>
            <a:pPr marL="685800" lvl="1" indent="-342900"/>
            <a:r>
              <a:rPr lang="en-US" sz="2000" dirty="0"/>
              <a:t>read the instruction into memory </a:t>
            </a:r>
            <a:r>
              <a:rPr lang="en-US" sz="2000" b="1" i="1" dirty="0">
                <a:solidFill>
                  <a:schemeClr val="accent1"/>
                </a:solidFill>
              </a:rPr>
              <a:t>(fetch)</a:t>
            </a:r>
          </a:p>
          <a:p>
            <a:pPr marL="685800" lvl="1" indent="-342900"/>
            <a:r>
              <a:rPr lang="en-US" sz="2000" dirty="0"/>
              <a:t>program counter is </a:t>
            </a:r>
            <a:r>
              <a:rPr lang="en-US" sz="2000" dirty="0">
                <a:solidFill>
                  <a:srgbClr val="2C895B"/>
                </a:solidFill>
              </a:rPr>
              <a:t>automatically incremented (+4) to contain the address of the next instruction in memory </a:t>
            </a:r>
            <a:r>
              <a:rPr lang="en-US" sz="2000" dirty="0"/>
              <a:t>Instructions are 32 bits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</a:rPr>
              <a:t>2 Decode</a:t>
            </a:r>
          </a:p>
          <a:p>
            <a:pPr lvl="1"/>
            <a:r>
              <a:rPr lang="en-US" sz="2000" b="1" i="1" dirty="0">
                <a:solidFill>
                  <a:schemeClr val="accent5"/>
                </a:solidFill>
              </a:rPr>
              <a:t>Decodes the instruction </a:t>
            </a:r>
            <a:r>
              <a:rPr lang="en-US" sz="2000" dirty="0"/>
              <a:t>and sets up execution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</a:rPr>
              <a:t>3 Execute</a:t>
            </a:r>
          </a:p>
          <a:p>
            <a:pPr lvl="1"/>
            <a:r>
              <a:rPr lang="en-US" sz="2000" dirty="0"/>
              <a:t>CPU completes the </a:t>
            </a:r>
            <a:r>
              <a:rPr lang="en-US" sz="2000" b="1" i="1" dirty="0">
                <a:solidFill>
                  <a:schemeClr val="accent5"/>
                </a:solidFill>
              </a:rPr>
              <a:t>executio</a:t>
            </a:r>
            <a:r>
              <a:rPr lang="en-US" sz="2000" b="1" dirty="0">
                <a:solidFill>
                  <a:schemeClr val="accent5"/>
                </a:solidFill>
              </a:rPr>
              <a:t>n</a:t>
            </a:r>
            <a:r>
              <a:rPr lang="en-US" sz="2000" dirty="0"/>
              <a:t> of the instruction </a:t>
            </a:r>
          </a:p>
          <a:p>
            <a:pPr lvl="1"/>
            <a:r>
              <a:rPr lang="en-US" sz="2000" dirty="0"/>
              <a:t>Execution may alter the pc to take branches, etc.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Go to </a:t>
            </a:r>
            <a:r>
              <a:rPr lang="en-US" sz="2000" b="1" dirty="0">
                <a:solidFill>
                  <a:schemeClr val="accent1"/>
                </a:solidFill>
              </a:rPr>
              <a:t>fetch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19BBFD-CC59-5A47-8C0F-C85B8202EAD0}"/>
              </a:ext>
            </a:extLst>
          </p:cNvPr>
          <p:cNvSpPr txBox="1"/>
          <p:nvPr/>
        </p:nvSpPr>
        <p:spPr>
          <a:xfrm>
            <a:off x="7392262" y="1219122"/>
            <a:ext cx="1920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</a:rPr>
              <a:t>address    contents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891A3F-7406-CD4C-A3BD-E95D3A9F7C50}"/>
              </a:ext>
            </a:extLst>
          </p:cNvPr>
          <p:cNvSpPr txBox="1"/>
          <p:nvPr/>
        </p:nvSpPr>
        <p:spPr>
          <a:xfrm>
            <a:off x="9552976" y="1234787"/>
            <a:ext cx="17684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</a:rPr>
              <a:t>assembly version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B6CB3F-6175-3544-81F0-D1A6404B7C73}"/>
              </a:ext>
            </a:extLst>
          </p:cNvPr>
          <p:cNvSpPr txBox="1"/>
          <p:nvPr/>
        </p:nvSpPr>
        <p:spPr>
          <a:xfrm>
            <a:off x="8205821" y="849790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text segment in memory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EF7879-D18F-C04B-A578-AFDFBA510DB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07057B-DB05-E772-F434-639A053B76B6}"/>
              </a:ext>
            </a:extLst>
          </p:cNvPr>
          <p:cNvGrpSpPr/>
          <p:nvPr/>
        </p:nvGrpSpPr>
        <p:grpSpPr>
          <a:xfrm>
            <a:off x="5809129" y="1797992"/>
            <a:ext cx="1767798" cy="252767"/>
            <a:chOff x="5809129" y="2075792"/>
            <a:chExt cx="1767798" cy="252767"/>
          </a:xfrm>
        </p:grpSpPr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77A110C9-78C2-0148-8F81-F76EC069F3BB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4" name="Rectangle 10">
              <a:extLst>
                <a:ext uri="{FF2B5EF4-FFF2-40B4-BE49-F238E27FC236}">
                  <a16:creationId xmlns:a16="http://schemas.microsoft.com/office/drawing/2014/main" id="{42FD753B-827F-E2A5-F35C-DC0185760D25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A2DE79B-6073-5585-1E2C-F28C217EBDAB}"/>
              </a:ext>
            </a:extLst>
          </p:cNvPr>
          <p:cNvGrpSpPr/>
          <p:nvPr/>
        </p:nvGrpSpPr>
        <p:grpSpPr>
          <a:xfrm>
            <a:off x="5809129" y="2050759"/>
            <a:ext cx="1767798" cy="252767"/>
            <a:chOff x="5809129" y="2075792"/>
            <a:chExt cx="1767798" cy="252767"/>
          </a:xfrm>
        </p:grpSpPr>
        <p:sp>
          <p:nvSpPr>
            <p:cNvPr id="50" name="Right Arrow 49">
              <a:extLst>
                <a:ext uri="{FF2B5EF4-FFF2-40B4-BE49-F238E27FC236}">
                  <a16:creationId xmlns:a16="http://schemas.microsoft.com/office/drawing/2014/main" id="{9A8C5B06-E47C-B5EC-57EE-E8E6E6069028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1" name="Rectangle 10">
              <a:extLst>
                <a:ext uri="{FF2B5EF4-FFF2-40B4-BE49-F238E27FC236}">
                  <a16:creationId xmlns:a16="http://schemas.microsoft.com/office/drawing/2014/main" id="{782FBB15-C8BA-E802-9AC3-952C3BC47DE7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4186BA-D254-97D7-C65A-572D44D8EBE4}"/>
              </a:ext>
            </a:extLst>
          </p:cNvPr>
          <p:cNvGrpSpPr/>
          <p:nvPr/>
        </p:nvGrpSpPr>
        <p:grpSpPr>
          <a:xfrm>
            <a:off x="5805558" y="2303526"/>
            <a:ext cx="1767798" cy="252767"/>
            <a:chOff x="5809129" y="2075792"/>
            <a:chExt cx="1767798" cy="252767"/>
          </a:xfrm>
        </p:grpSpPr>
        <p:sp>
          <p:nvSpPr>
            <p:cNvPr id="53" name="Right Arrow 52">
              <a:extLst>
                <a:ext uri="{FF2B5EF4-FFF2-40B4-BE49-F238E27FC236}">
                  <a16:creationId xmlns:a16="http://schemas.microsoft.com/office/drawing/2014/main" id="{B92D9640-E9CB-2793-ED23-6615C51A4AE9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4" name="Rectangle 10">
              <a:extLst>
                <a:ext uri="{FF2B5EF4-FFF2-40B4-BE49-F238E27FC236}">
                  <a16:creationId xmlns:a16="http://schemas.microsoft.com/office/drawing/2014/main" id="{079B4BF3-851B-5F19-F9B0-B6B593F71D45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431AC90-A779-9555-6E5C-A7BF42007828}"/>
              </a:ext>
            </a:extLst>
          </p:cNvPr>
          <p:cNvGrpSpPr/>
          <p:nvPr/>
        </p:nvGrpSpPr>
        <p:grpSpPr>
          <a:xfrm>
            <a:off x="5805558" y="2564766"/>
            <a:ext cx="1767798" cy="252767"/>
            <a:chOff x="5809129" y="2075792"/>
            <a:chExt cx="1767798" cy="252767"/>
          </a:xfrm>
        </p:grpSpPr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id="{2566FF76-1D44-B146-C378-0CA10868950D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7" name="Rectangle 10">
              <a:extLst>
                <a:ext uri="{FF2B5EF4-FFF2-40B4-BE49-F238E27FC236}">
                  <a16:creationId xmlns:a16="http://schemas.microsoft.com/office/drawing/2014/main" id="{A35A1B7F-DB53-3097-3DFD-63931B341CF7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FB9112-0473-483D-A7C2-344E7F5D9621}"/>
              </a:ext>
            </a:extLst>
          </p:cNvPr>
          <p:cNvGrpSpPr/>
          <p:nvPr/>
        </p:nvGrpSpPr>
        <p:grpSpPr>
          <a:xfrm>
            <a:off x="5880883" y="3511076"/>
            <a:ext cx="1767798" cy="252767"/>
            <a:chOff x="5809129" y="2075792"/>
            <a:chExt cx="1767798" cy="252767"/>
          </a:xfrm>
        </p:grpSpPr>
        <p:sp>
          <p:nvSpPr>
            <p:cNvPr id="59" name="Right Arrow 58">
              <a:extLst>
                <a:ext uri="{FF2B5EF4-FFF2-40B4-BE49-F238E27FC236}">
                  <a16:creationId xmlns:a16="http://schemas.microsoft.com/office/drawing/2014/main" id="{9374C338-978C-7E0A-0CB1-945924C416A5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0" name="Rectangle 10">
              <a:extLst>
                <a:ext uri="{FF2B5EF4-FFF2-40B4-BE49-F238E27FC236}">
                  <a16:creationId xmlns:a16="http://schemas.microsoft.com/office/drawing/2014/main" id="{BCBD43E4-A0A9-B92F-CC9A-2BD0357F9725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37B9450-F972-A546-9417-55C2228EDECB}"/>
              </a:ext>
            </a:extLst>
          </p:cNvPr>
          <p:cNvGrpSpPr/>
          <p:nvPr/>
        </p:nvGrpSpPr>
        <p:grpSpPr>
          <a:xfrm>
            <a:off x="5880883" y="3770146"/>
            <a:ext cx="1767798" cy="252767"/>
            <a:chOff x="5809129" y="2075792"/>
            <a:chExt cx="1767798" cy="252767"/>
          </a:xfrm>
        </p:grpSpPr>
        <p:sp>
          <p:nvSpPr>
            <p:cNvPr id="62" name="Right Arrow 61">
              <a:extLst>
                <a:ext uri="{FF2B5EF4-FFF2-40B4-BE49-F238E27FC236}">
                  <a16:creationId xmlns:a16="http://schemas.microsoft.com/office/drawing/2014/main" id="{4739515A-DB0A-3BC5-2944-4F1C11C3EB9A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3" name="Rectangle 10">
              <a:extLst>
                <a:ext uri="{FF2B5EF4-FFF2-40B4-BE49-F238E27FC236}">
                  <a16:creationId xmlns:a16="http://schemas.microsoft.com/office/drawing/2014/main" id="{5F8B8512-3339-0349-F016-7F2BA0F81BAA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D88D25E-AC3A-4F27-361B-53FE228A17BE}"/>
              </a:ext>
            </a:extLst>
          </p:cNvPr>
          <p:cNvSpPr txBox="1"/>
          <p:nvPr/>
        </p:nvSpPr>
        <p:spPr>
          <a:xfrm>
            <a:off x="7177165" y="4953043"/>
            <a:ext cx="4751622" cy="830997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cs typeface="Courier New" panose="02070309020205020404" pitchFamily="49" charset="0"/>
              </a:rPr>
              <a:t>Edited output For output Created by the command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objdump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–d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a.out</a:t>
            </a:r>
            <a:endParaRPr lang="en-US" sz="16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objdump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–d –S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a.out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adds source code</a:t>
            </a:r>
          </a:p>
        </p:txBody>
      </p:sp>
    </p:spTree>
    <p:extLst>
      <p:ext uri="{BB962C8B-B14F-4D97-AF65-F5344CB8AC3E}">
        <p14:creationId xmlns:p14="http://schemas.microsoft.com/office/powerpoint/2010/main" val="349799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72C197-C4E9-FB8E-A812-2CB2E8F6F01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81038" y="751618"/>
            <a:ext cx="7876037" cy="286294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Assembly language instructions specify an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operation</a:t>
            </a:r>
            <a:r>
              <a:rPr lang="en-US" sz="2200" dirty="0"/>
              <a:t> and the </a:t>
            </a:r>
            <a:r>
              <a:rPr lang="en-US" sz="2200" dirty="0">
                <a:solidFill>
                  <a:srgbClr val="2C895B"/>
                </a:solidFill>
              </a:rPr>
              <a:t>operands</a:t>
            </a:r>
            <a:r>
              <a:rPr lang="en-US" sz="2200" dirty="0"/>
              <a:t> to the instruction (arguments of the operation)</a:t>
            </a:r>
          </a:p>
          <a:p>
            <a:r>
              <a:rPr lang="en-US" sz="2200" dirty="0"/>
              <a:t>Three basic types of </a:t>
            </a:r>
            <a:r>
              <a:rPr lang="en-US" sz="2200" dirty="0">
                <a:solidFill>
                  <a:srgbClr val="2C895B"/>
                </a:solidFill>
              </a:rPr>
              <a:t>operands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Destination</a:t>
            </a:r>
            <a:r>
              <a:rPr lang="en-US" sz="2200" dirty="0"/>
              <a:t>: where the result will be stored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Source</a:t>
            </a:r>
            <a:r>
              <a:rPr lang="en-US" sz="2200" dirty="0"/>
              <a:t>: where data is read from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Immediate</a:t>
            </a:r>
            <a:r>
              <a:rPr lang="en-US" sz="2200" dirty="0"/>
              <a:t>: an actual value like the </a:t>
            </a:r>
            <a:r>
              <a:rPr lang="en-US" sz="2200" dirty="0">
                <a:solidFill>
                  <a:srgbClr val="C00000"/>
                </a:solidFill>
              </a:rPr>
              <a:t>1</a:t>
            </a:r>
            <a:r>
              <a:rPr lang="en-US" sz="2200" dirty="0"/>
              <a:t> in y = x + </a:t>
            </a:r>
            <a:r>
              <a:rPr lang="en-US" sz="22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B2B5F-9513-0439-6259-A2E4D9DB3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00891"/>
          </a:xfrm>
        </p:spPr>
        <p:txBody>
          <a:bodyPr/>
          <a:lstStyle/>
          <a:p>
            <a:r>
              <a:rPr lang="en-US" dirty="0"/>
              <a:t>Anatomy of an Assembly instruction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F5B05F-F277-C58D-F77B-C53304122B7B}"/>
              </a:ext>
            </a:extLst>
          </p:cNvPr>
          <p:cNvSpPr txBox="1"/>
          <p:nvPr/>
        </p:nvSpPr>
        <p:spPr>
          <a:xfrm>
            <a:off x="3022984" y="4346174"/>
            <a:ext cx="3316934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	r0,  r1,   r2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	r0,   r1,  1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003DF4F-77A0-6E93-3EB4-69567B99604D}"/>
              </a:ext>
            </a:extLst>
          </p:cNvPr>
          <p:cNvGrpSpPr/>
          <p:nvPr/>
        </p:nvGrpSpPr>
        <p:grpSpPr>
          <a:xfrm>
            <a:off x="4250304" y="3754119"/>
            <a:ext cx="6151511" cy="709601"/>
            <a:chOff x="3585280" y="3754119"/>
            <a:chExt cx="6151511" cy="70960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D452F9-8BE2-DA93-FC51-16B76244C4D5}"/>
                </a:ext>
              </a:extLst>
            </p:cNvPr>
            <p:cNvSpPr txBox="1"/>
            <p:nvPr/>
          </p:nvSpPr>
          <p:spPr>
            <a:xfrm>
              <a:off x="6674734" y="3754119"/>
              <a:ext cx="3062057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2C895B"/>
                  </a:solidFill>
                </a:rPr>
                <a:t>Operands (variables</a:t>
              </a:r>
              <a:r>
                <a:rPr lang="en-US" sz="2400" dirty="0">
                  <a:solidFill>
                    <a:srgbClr val="0070C0"/>
                  </a:solidFill>
                </a:rPr>
                <a:t>)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1A941D9-3C7D-DE17-E4B0-3289CC22E1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85280" y="4021723"/>
              <a:ext cx="3089453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56B4B5D-5935-09CF-4E18-E157AC05A1C9}"/>
                </a:ext>
              </a:extLst>
            </p:cNvPr>
            <p:cNvCxnSpPr/>
            <p:nvPr/>
          </p:nvCxnSpPr>
          <p:spPr>
            <a:xfrm>
              <a:off x="3585280" y="3994785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641C6FE-BA04-C1EF-EBEA-3B20B2E30828}"/>
                </a:ext>
              </a:extLst>
            </p:cNvPr>
            <p:cNvCxnSpPr/>
            <p:nvPr/>
          </p:nvCxnSpPr>
          <p:spPr>
            <a:xfrm>
              <a:off x="4372634" y="4015058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5AEC6BD-6C6F-CD13-63D6-33EAAB3C7D67}"/>
                </a:ext>
              </a:extLst>
            </p:cNvPr>
            <p:cNvCxnSpPr/>
            <p:nvPr/>
          </p:nvCxnSpPr>
          <p:spPr>
            <a:xfrm>
              <a:off x="5485583" y="4021723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070EC03-D110-3FE9-0C7B-57BAB06EBE61}"/>
              </a:ext>
            </a:extLst>
          </p:cNvPr>
          <p:cNvGrpSpPr/>
          <p:nvPr/>
        </p:nvGrpSpPr>
        <p:grpSpPr>
          <a:xfrm>
            <a:off x="4961457" y="4718313"/>
            <a:ext cx="5062049" cy="546648"/>
            <a:chOff x="4296433" y="4718313"/>
            <a:chExt cx="5062049" cy="54664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716519-AF72-FCCA-ABE2-30A403648CDA}"/>
                </a:ext>
              </a:extLst>
            </p:cNvPr>
            <p:cNvSpPr txBox="1"/>
            <p:nvPr/>
          </p:nvSpPr>
          <p:spPr>
            <a:xfrm>
              <a:off x="6674734" y="4803296"/>
              <a:ext cx="2683748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Source Operands 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680F8C2-DB67-A6DF-6FAE-F32D70371D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6433" y="5064235"/>
              <a:ext cx="2378301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77D6C5B-B465-B629-A5B0-F65308CC33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8195" y="4718313"/>
              <a:ext cx="0" cy="34592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BEDB578-058C-07FF-A176-0425BCFC3F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8205" y="4718313"/>
              <a:ext cx="0" cy="34592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64847B0-4174-5845-E75A-2A6455626305}"/>
              </a:ext>
            </a:extLst>
          </p:cNvPr>
          <p:cNvGrpSpPr/>
          <p:nvPr/>
        </p:nvGrpSpPr>
        <p:grpSpPr>
          <a:xfrm>
            <a:off x="4250304" y="4718313"/>
            <a:ext cx="6151510" cy="1134160"/>
            <a:chOff x="3585280" y="4718313"/>
            <a:chExt cx="6151510" cy="113416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B22AD7-BCF0-B3B2-076E-1D8262E2DA59}"/>
                </a:ext>
              </a:extLst>
            </p:cNvPr>
            <p:cNvSpPr txBox="1"/>
            <p:nvPr/>
          </p:nvSpPr>
          <p:spPr>
            <a:xfrm>
              <a:off x="6674733" y="5390808"/>
              <a:ext cx="3062057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Destination Operand 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114BF8A-0CBE-2781-C2BF-B045FAB8E451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 flipV="1">
              <a:off x="3585280" y="5612671"/>
              <a:ext cx="3089453" cy="897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38CCCAF-91B5-C04A-527F-97F61C6715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5280" y="4718313"/>
              <a:ext cx="0" cy="894358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3C372C9-997A-574C-E245-D985994A14A3}"/>
              </a:ext>
            </a:extLst>
          </p:cNvPr>
          <p:cNvGrpSpPr/>
          <p:nvPr/>
        </p:nvGrpSpPr>
        <p:grpSpPr>
          <a:xfrm>
            <a:off x="5946133" y="6216243"/>
            <a:ext cx="4371097" cy="530588"/>
            <a:chOff x="5281109" y="6216243"/>
            <a:chExt cx="4371097" cy="53058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98D9A9-F1D6-E3A4-ADA3-852211BCDB5F}"/>
                </a:ext>
              </a:extLst>
            </p:cNvPr>
            <p:cNvSpPr txBox="1"/>
            <p:nvPr/>
          </p:nvSpPr>
          <p:spPr>
            <a:xfrm>
              <a:off x="6674734" y="6285166"/>
              <a:ext cx="2977472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Immediate Operand 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E158BF9-ECED-63C3-BE9F-8DB3F5AE7F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1109" y="6546105"/>
              <a:ext cx="139362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4CC86F8-F46D-34D5-64E3-A46146646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1109" y="6216243"/>
              <a:ext cx="0" cy="34592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DC4F006-8AEB-E86B-A0E7-E9F451BEB4A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B52AC8-2566-07F7-4B71-4C077A7E8F32}"/>
              </a:ext>
            </a:extLst>
          </p:cNvPr>
          <p:cNvGrpSpPr/>
          <p:nvPr/>
        </p:nvGrpSpPr>
        <p:grpSpPr>
          <a:xfrm>
            <a:off x="925939" y="3731527"/>
            <a:ext cx="2498475" cy="606404"/>
            <a:chOff x="2987108" y="3857316"/>
            <a:chExt cx="2498475" cy="60640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002F3D-53E4-8E16-2DE0-BCFD162BFFB4}"/>
                </a:ext>
              </a:extLst>
            </p:cNvPr>
            <p:cNvSpPr txBox="1"/>
            <p:nvPr/>
          </p:nvSpPr>
          <p:spPr>
            <a:xfrm>
              <a:off x="2987108" y="3857316"/>
              <a:ext cx="1470274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2C895B"/>
                  </a:solidFill>
                </a:rPr>
                <a:t>operation</a:t>
              </a:r>
              <a:endParaRPr lang="en-US" sz="2400" dirty="0">
                <a:solidFill>
                  <a:srgbClr val="0070C0"/>
                </a:solidFill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A4A16AE-38A0-951C-893F-D90B868216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71860" y="4017350"/>
              <a:ext cx="1013723" cy="437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AA601C6-1EE8-2DBF-1B0C-D94B7900D526}"/>
                </a:ext>
              </a:extLst>
            </p:cNvPr>
            <p:cNvCxnSpPr/>
            <p:nvPr/>
          </p:nvCxnSpPr>
          <p:spPr>
            <a:xfrm>
              <a:off x="5485583" y="4021723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809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3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9932E2-C186-A00A-2E74-D09F279C2F4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5168" y="794359"/>
            <a:ext cx="11237113" cy="165359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Repeat the series of instructions in a loop means </a:t>
            </a:r>
            <a:r>
              <a:rPr lang="en-US" sz="2400" dirty="0">
                <a:solidFill>
                  <a:srgbClr val="F37440"/>
                </a:solidFill>
              </a:rPr>
              <a:t>altering the flow of execution</a:t>
            </a:r>
          </a:p>
          <a:p>
            <a:r>
              <a:rPr lang="en-US" sz="2400" dirty="0"/>
              <a:t>This is used with if statements and loops</a:t>
            </a:r>
          </a:p>
          <a:p>
            <a:r>
              <a:rPr lang="en-US" sz="2400" dirty="0"/>
              <a:t>Below is an </a:t>
            </a:r>
            <a:r>
              <a:rPr lang="en-US" sz="2400" dirty="0">
                <a:solidFill>
                  <a:srgbClr val="FF0000"/>
                </a:solidFill>
              </a:rPr>
              <a:t>infinite</a:t>
            </a:r>
            <a:r>
              <a:rPr lang="en-US" sz="2400" dirty="0"/>
              <a:t> loop (</a:t>
            </a:r>
            <a:r>
              <a:rPr lang="en-US" sz="2400" dirty="0" err="1"/>
              <a:t>br</a:t>
            </a:r>
            <a:r>
              <a:rPr lang="en-US" sz="2400" dirty="0"/>
              <a:t> instruction: unconditional branch: "</a:t>
            </a:r>
            <a:r>
              <a:rPr lang="en-US" sz="2400" dirty="0" err="1"/>
              <a:t>goto</a:t>
            </a:r>
            <a:r>
              <a:rPr lang="en-US" sz="2400" dirty="0"/>
              <a:t>"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8EDA57-27DF-FEC4-836C-33BEC78D7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Execution: Looping in the Execution 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2A348B-CB43-D209-BF96-59DFC6978FB5}"/>
              </a:ext>
            </a:extLst>
          </p:cNvPr>
          <p:cNvSpPr txBox="1"/>
          <p:nvPr/>
        </p:nvSpPr>
        <p:spPr>
          <a:xfrm>
            <a:off x="3768669" y="3218073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Lloop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r0, r1, r1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F57C3-460E-119D-7BC5-7C146C5D5FB3}"/>
              </a:ext>
            </a:extLst>
          </p:cNvPr>
          <p:cNvSpPr txBox="1"/>
          <p:nvPr/>
        </p:nvSpPr>
        <p:spPr>
          <a:xfrm>
            <a:off x="3768669" y="3823512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add r0, r0, r0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7D213A-2B25-94BC-EF9C-BFB6FFC56DA5}"/>
              </a:ext>
            </a:extLst>
          </p:cNvPr>
          <p:cNvSpPr txBox="1"/>
          <p:nvPr/>
        </p:nvSpPr>
        <p:spPr>
          <a:xfrm>
            <a:off x="3768669" y="4333103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add r0, r0, r0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D89BEF-A0B7-2768-E053-A4A4A2DF47DB}"/>
              </a:ext>
            </a:extLst>
          </p:cNvPr>
          <p:cNvSpPr txBox="1"/>
          <p:nvPr/>
        </p:nvSpPr>
        <p:spPr>
          <a:xfrm>
            <a:off x="3768669" y="4877599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sub r1, r0, r1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88A92-2691-0FB9-A199-5FEB4DF5D727}"/>
              </a:ext>
            </a:extLst>
          </p:cNvPr>
          <p:cNvSpPr txBox="1"/>
          <p:nvPr/>
        </p:nvSpPr>
        <p:spPr>
          <a:xfrm>
            <a:off x="9194337" y="3218074"/>
            <a:ext cx="273343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4 r1 =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BCF458-F76F-52DD-2B5A-1A6465B6AF95}"/>
              </a:ext>
            </a:extLst>
          </p:cNvPr>
          <p:cNvSpPr txBox="1"/>
          <p:nvPr/>
        </p:nvSpPr>
        <p:spPr>
          <a:xfrm>
            <a:off x="9194337" y="2637168"/>
            <a:ext cx="273343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 r1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4892D5-184F-4FDC-8D80-CD1833287855}"/>
              </a:ext>
            </a:extLst>
          </p:cNvPr>
          <p:cNvSpPr txBox="1"/>
          <p:nvPr/>
        </p:nvSpPr>
        <p:spPr>
          <a:xfrm>
            <a:off x="9194337" y="3771853"/>
            <a:ext cx="273344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8 r1 =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6FE7FB-C6F7-9C5E-AC20-704AC1FEA230}"/>
              </a:ext>
            </a:extLst>
          </p:cNvPr>
          <p:cNvSpPr txBox="1"/>
          <p:nvPr/>
        </p:nvSpPr>
        <p:spPr>
          <a:xfrm>
            <a:off x="9194338" y="4333103"/>
            <a:ext cx="273344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16 r1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7B07F-B250-B75A-0201-821B87721FAF}"/>
              </a:ext>
            </a:extLst>
          </p:cNvPr>
          <p:cNvSpPr txBox="1"/>
          <p:nvPr/>
        </p:nvSpPr>
        <p:spPr>
          <a:xfrm>
            <a:off x="9194337" y="4890616"/>
            <a:ext cx="273344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16 r1 = 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16621F-8D5E-799E-5D22-53D172B9F2D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4017EF-D148-97FF-58F6-85943BE3EF5D}"/>
              </a:ext>
            </a:extLst>
          </p:cNvPr>
          <p:cNvSpPr txBox="1"/>
          <p:nvPr/>
        </p:nvSpPr>
        <p:spPr>
          <a:xfrm>
            <a:off x="3768669" y="5422095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Lloop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</p:txBody>
      </p:sp>
      <p:sp>
        <p:nvSpPr>
          <p:cNvPr id="15" name="Circular Arrow 14">
            <a:extLst>
              <a:ext uri="{FF2B5EF4-FFF2-40B4-BE49-F238E27FC236}">
                <a16:creationId xmlns:a16="http://schemas.microsoft.com/office/drawing/2014/main" id="{2BD60E46-C1D2-B4F1-C81C-195663FFDE31}"/>
              </a:ext>
            </a:extLst>
          </p:cNvPr>
          <p:cNvSpPr/>
          <p:nvPr/>
        </p:nvSpPr>
        <p:spPr>
          <a:xfrm rot="16200000">
            <a:off x="2465400" y="3614180"/>
            <a:ext cx="2758268" cy="2021286"/>
          </a:xfrm>
          <a:prstGeom prst="circularArrow">
            <a:avLst>
              <a:gd name="adj1" fmla="val 6610"/>
              <a:gd name="adj2" fmla="val 690887"/>
              <a:gd name="adj3" fmla="val 20414060"/>
              <a:gd name="adj4" fmla="val 11185238"/>
              <a:gd name="adj5" fmla="val 142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2E9A41-4435-8240-BB9C-8BA5B003BF07}"/>
              </a:ext>
            </a:extLst>
          </p:cNvPr>
          <p:cNvSpPr txBox="1"/>
          <p:nvPr/>
        </p:nvSpPr>
        <p:spPr>
          <a:xfrm>
            <a:off x="3499583" y="6113889"/>
            <a:ext cx="713528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branch to the instruction at memory location with the label:  .</a:t>
            </a:r>
            <a:r>
              <a:rPr lang="en-US" dirty="0" err="1">
                <a:solidFill>
                  <a:srgbClr val="0070C0"/>
                </a:solidFill>
              </a:rPr>
              <a:t>Lloop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F2673828-E788-04B3-5959-E6EA5BBE3308}"/>
              </a:ext>
            </a:extLst>
          </p:cNvPr>
          <p:cNvSpPr/>
          <p:nvPr/>
        </p:nvSpPr>
        <p:spPr>
          <a:xfrm>
            <a:off x="6698162" y="5883760"/>
            <a:ext cx="242047" cy="2301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461BE3-45EB-45E8-E9B1-5EE212C2DF11}"/>
              </a:ext>
            </a:extLst>
          </p:cNvPr>
          <p:cNvSpPr txBox="1"/>
          <p:nvPr/>
        </p:nvSpPr>
        <p:spPr>
          <a:xfrm>
            <a:off x="2833891" y="2609426"/>
            <a:ext cx="533992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the address of this instruction has the name .</a:t>
            </a:r>
            <a:r>
              <a:rPr lang="en-US" dirty="0" err="1">
                <a:solidFill>
                  <a:srgbClr val="0070C0"/>
                </a:solidFill>
              </a:rPr>
              <a:t>Lloop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2CD16C8E-387F-5BED-FA3F-3AA43D700F6E}"/>
              </a:ext>
            </a:extLst>
          </p:cNvPr>
          <p:cNvSpPr/>
          <p:nvPr/>
        </p:nvSpPr>
        <p:spPr>
          <a:xfrm rot="10800000">
            <a:off x="4284869" y="2987944"/>
            <a:ext cx="242047" cy="2301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B8683F-3261-E5F5-1DBF-32ACF53F76FD}"/>
              </a:ext>
            </a:extLst>
          </p:cNvPr>
          <p:cNvSpPr txBox="1"/>
          <p:nvPr/>
        </p:nvSpPr>
        <p:spPr>
          <a:xfrm>
            <a:off x="116734" y="3162311"/>
            <a:ext cx="2903359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Infinite loop C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 {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r0 = r1 + r1;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r0 = r0 + r0;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r0 = r0 + r0;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r1 = r0 – r1;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while(1);</a:t>
            </a:r>
          </a:p>
        </p:txBody>
      </p:sp>
    </p:spTree>
    <p:extLst>
      <p:ext uri="{BB962C8B-B14F-4D97-AF65-F5344CB8AC3E}">
        <p14:creationId xmlns:p14="http://schemas.microsoft.com/office/powerpoint/2010/main" val="421561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44C855-0037-B1CF-DA68-3CE28287339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9123" y="1873637"/>
            <a:ext cx="5253590" cy="484626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2"/>
                </a:solidFill>
              </a:rPr>
              <a:t>Previous slide: </a:t>
            </a:r>
            <a:r>
              <a:rPr lang="en-US" sz="2200" dirty="0">
                <a:solidFill>
                  <a:srgbClr val="2C895B"/>
                </a:solidFill>
              </a:rPr>
              <a:t>phases of execution:</a:t>
            </a:r>
            <a:r>
              <a:rPr lang="en-US" sz="2200" dirty="0">
                <a:solidFill>
                  <a:schemeClr val="tx2"/>
                </a:solidFill>
              </a:rPr>
              <a:t> (1) fetch, (2) decode, (3) execute</a:t>
            </a:r>
          </a:p>
          <a:p>
            <a:r>
              <a:rPr lang="en-US" sz="2200" dirty="0">
                <a:solidFill>
                  <a:schemeClr val="tx2"/>
                </a:solidFill>
              </a:rPr>
              <a:t>The pc (r15) contains the address of the </a:t>
            </a:r>
            <a:r>
              <a:rPr lang="en-US" sz="2200" dirty="0">
                <a:solidFill>
                  <a:srgbClr val="2C895B"/>
                </a:solidFill>
              </a:rPr>
              <a:t>instruction being fetched</a:t>
            </a:r>
            <a:r>
              <a:rPr lang="en-US" sz="2200" dirty="0">
                <a:solidFill>
                  <a:schemeClr val="tx2"/>
                </a:solidFill>
              </a:rPr>
              <a:t>, which is two instructions ahead or </a:t>
            </a:r>
            <a:r>
              <a:rPr lang="en-US" sz="2200" dirty="0">
                <a:solidFill>
                  <a:srgbClr val="0070C0"/>
                </a:solidFill>
              </a:rPr>
              <a:t>executing instruction + 8 bytes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Branch target address </a:t>
            </a:r>
            <a:r>
              <a:rPr lang="en-US" sz="2200" dirty="0">
                <a:solidFill>
                  <a:srgbClr val="2C895B"/>
                </a:solidFill>
              </a:rPr>
              <a:t>(or imm24) is the </a:t>
            </a:r>
            <a:r>
              <a:rPr lang="en-US" sz="2200" dirty="0">
                <a:solidFill>
                  <a:srgbClr val="C00000"/>
                </a:solidFill>
              </a:rPr>
              <a:t>distance measured </a:t>
            </a:r>
            <a:r>
              <a:rPr lang="en-US" sz="2200" dirty="0">
                <a:solidFill>
                  <a:schemeClr val="tx2"/>
                </a:solidFill>
              </a:rPr>
              <a:t>in the </a:t>
            </a:r>
            <a:r>
              <a:rPr lang="en-US" sz="2200" dirty="0">
                <a:solidFill>
                  <a:srgbClr val="C00000"/>
                </a:solidFill>
              </a:rPr>
              <a:t># of instructions </a:t>
            </a:r>
            <a:r>
              <a:rPr lang="en-US" sz="2200" dirty="0"/>
              <a:t>(signed, 2's complement) </a:t>
            </a:r>
            <a:r>
              <a:rPr lang="en-US" sz="2200" dirty="0">
                <a:solidFill>
                  <a:schemeClr val="tx2"/>
                </a:solidFill>
              </a:rPr>
              <a:t>from the </a:t>
            </a:r>
            <a:r>
              <a:rPr lang="en-US" sz="2200" dirty="0">
                <a:solidFill>
                  <a:srgbClr val="0070C0"/>
                </a:solidFill>
              </a:rPr>
              <a:t>fetch address </a:t>
            </a:r>
            <a:r>
              <a:rPr lang="en-US" sz="2200" dirty="0">
                <a:solidFill>
                  <a:schemeClr val="tx2"/>
                </a:solidFill>
              </a:rPr>
              <a:t>contained in </a:t>
            </a:r>
            <a:r>
              <a:rPr lang="en-US" sz="2200" dirty="0">
                <a:solidFill>
                  <a:srgbClr val="7030A0"/>
                </a:solidFill>
              </a:rPr>
              <a:t>r15 </a:t>
            </a:r>
            <a:r>
              <a:rPr lang="en-US" sz="2200" dirty="0">
                <a:solidFill>
                  <a:srgbClr val="F37440"/>
                </a:solidFill>
              </a:rPr>
              <a:t>when executing the branch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BBB68-5AB7-2396-C3E1-E9F8444BC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0" y="79998"/>
            <a:ext cx="5863190" cy="934932"/>
          </a:xfrm>
        </p:spPr>
        <p:txBody>
          <a:bodyPr/>
          <a:lstStyle/>
          <a:p>
            <a:r>
              <a:rPr lang="en-US" dirty="0"/>
              <a:t>Branch Target Address (BTA):</a:t>
            </a:r>
            <a:br>
              <a:rPr lang="en-US" dirty="0"/>
            </a:br>
            <a:r>
              <a:rPr lang="en-US" dirty="0"/>
              <a:t>What Is imm24?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73D95D-378D-B4F6-4312-B3DA75F4A84D}"/>
              </a:ext>
            </a:extLst>
          </p:cNvPr>
          <p:cNvGraphicFramePr>
            <a:graphicFrameLocks noGrp="1"/>
          </p:cNvGraphicFramePr>
          <p:nvPr/>
        </p:nvGraphicFramePr>
        <p:xfrm>
          <a:off x="7879085" y="6364045"/>
          <a:ext cx="3164053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3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0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771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imm24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 </a:t>
                      </a:r>
                      <a:r>
                        <a:rPr lang="en-US" sz="2000" b="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00 00 02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72563AA-F03B-220F-03BD-3D342B749C04}"/>
              </a:ext>
            </a:extLst>
          </p:cNvPr>
          <p:cNvSpPr/>
          <p:nvPr/>
        </p:nvSpPr>
        <p:spPr bwMode="auto">
          <a:xfrm>
            <a:off x="5943600" y="79997"/>
            <a:ext cx="6167990" cy="421219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  <a:alpha val="74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0001042c &lt;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inloop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1042c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e3530061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0x61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10430: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&lt;store&gt;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10434: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e353007a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0x7a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10438: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ca000000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bgt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&lt;store&gt;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1043c: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e2433020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sub r3, r3, #32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00010440 &lt;store&gt;: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e7c13002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[r1, r2]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10444: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e2822001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add r2, r2, 0x1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10448: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e7d03002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ldrb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[r0, r2]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1044c: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e3530000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0x0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10450: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1afffff5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1042c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inloop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B60084-29B0-E198-23F7-883E7AA83FF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065E7465-1345-2C7C-A3CE-8E683CC2E80E}"/>
              </a:ext>
            </a:extLst>
          </p:cNvPr>
          <p:cNvSpPr/>
          <p:nvPr/>
        </p:nvSpPr>
        <p:spPr>
          <a:xfrm rot="5400000">
            <a:off x="10747746" y="1756537"/>
            <a:ext cx="1959752" cy="400312"/>
          </a:xfrm>
          <a:prstGeom prst="uturnArrow">
            <a:avLst>
              <a:gd name="adj1" fmla="val 9185"/>
              <a:gd name="adj2" fmla="val 13578"/>
              <a:gd name="adj3" fmla="val 25000"/>
              <a:gd name="adj4" fmla="val 43750"/>
              <a:gd name="adj5" fmla="val 969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96934F5-FDBB-32AD-38A6-1348BA155B02}"/>
              </a:ext>
            </a:extLst>
          </p:cNvPr>
          <p:cNvGrpSpPr/>
          <p:nvPr/>
        </p:nvGrpSpPr>
        <p:grpSpPr>
          <a:xfrm>
            <a:off x="3711624" y="822929"/>
            <a:ext cx="2791109" cy="307777"/>
            <a:chOff x="3711624" y="822929"/>
            <a:chExt cx="2791109" cy="307777"/>
          </a:xfrm>
        </p:grpSpPr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039C6C00-1CCF-8E3A-85F4-AFFB26E14457}"/>
                </a:ext>
              </a:extLst>
            </p:cNvPr>
            <p:cNvSpPr/>
            <p:nvPr/>
          </p:nvSpPr>
          <p:spPr>
            <a:xfrm>
              <a:off x="5577841" y="886836"/>
              <a:ext cx="924892" cy="1799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1A04590-082D-53A5-56AE-D53C29E73F46}"/>
                </a:ext>
              </a:extLst>
            </p:cNvPr>
            <p:cNvSpPr txBox="1"/>
            <p:nvPr/>
          </p:nvSpPr>
          <p:spPr>
            <a:xfrm>
              <a:off x="3711624" y="822929"/>
              <a:ext cx="1866217" cy="3077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executing instruction 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8F5DE36-C62E-B883-E514-1546EBFB2B0D}"/>
              </a:ext>
            </a:extLst>
          </p:cNvPr>
          <p:cNvGrpSpPr/>
          <p:nvPr/>
        </p:nvGrpSpPr>
        <p:grpSpPr>
          <a:xfrm>
            <a:off x="3891161" y="1161983"/>
            <a:ext cx="2611572" cy="307777"/>
            <a:chOff x="3891161" y="839898"/>
            <a:chExt cx="2611572" cy="307777"/>
          </a:xfrm>
        </p:grpSpPr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D4C78136-B12E-42BB-76F8-13ED12E7FCB2}"/>
                </a:ext>
              </a:extLst>
            </p:cNvPr>
            <p:cNvSpPr/>
            <p:nvPr/>
          </p:nvSpPr>
          <p:spPr>
            <a:xfrm>
              <a:off x="5577841" y="886836"/>
              <a:ext cx="924892" cy="1799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00F302-8AB7-B4DA-C677-1982D89F2480}"/>
                </a:ext>
              </a:extLst>
            </p:cNvPr>
            <p:cNvSpPr txBox="1"/>
            <p:nvPr/>
          </p:nvSpPr>
          <p:spPr>
            <a:xfrm>
              <a:off x="3891161" y="839898"/>
              <a:ext cx="1686680" cy="3077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decode instruction 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90A72FD-37E5-6B2A-0EE1-64AEA3575245}"/>
              </a:ext>
            </a:extLst>
          </p:cNvPr>
          <p:cNvGrpSpPr/>
          <p:nvPr/>
        </p:nvGrpSpPr>
        <p:grpSpPr>
          <a:xfrm>
            <a:off x="4089933" y="1489001"/>
            <a:ext cx="2412800" cy="307777"/>
            <a:chOff x="4089933" y="839898"/>
            <a:chExt cx="2412800" cy="307777"/>
          </a:xfrm>
        </p:grpSpPr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36799159-061D-110D-B9FA-5FAA605143D1}"/>
                </a:ext>
              </a:extLst>
            </p:cNvPr>
            <p:cNvSpPr/>
            <p:nvPr/>
          </p:nvSpPr>
          <p:spPr>
            <a:xfrm>
              <a:off x="5577841" y="886836"/>
              <a:ext cx="924892" cy="1799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8B64CF-2074-0F36-5536-33600FD3B98A}"/>
                </a:ext>
              </a:extLst>
            </p:cNvPr>
            <p:cNvSpPr txBox="1"/>
            <p:nvPr/>
          </p:nvSpPr>
          <p:spPr>
            <a:xfrm>
              <a:off x="4089933" y="839898"/>
              <a:ext cx="1487908" cy="3077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fetch instruction 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92008E-14A4-8C36-E86E-9F679E18DEFF}"/>
              </a:ext>
            </a:extLst>
          </p:cNvPr>
          <p:cNvGrpSpPr/>
          <p:nvPr/>
        </p:nvGrpSpPr>
        <p:grpSpPr>
          <a:xfrm>
            <a:off x="8737603" y="1623705"/>
            <a:ext cx="2389538" cy="1221098"/>
            <a:chOff x="8737603" y="1623705"/>
            <a:chExt cx="2389538" cy="1221098"/>
          </a:xfrm>
        </p:grpSpPr>
        <p:sp>
          <p:nvSpPr>
            <p:cNvPr id="23" name="U-Turn Arrow 22">
              <a:extLst>
                <a:ext uri="{FF2B5EF4-FFF2-40B4-BE49-F238E27FC236}">
                  <a16:creationId xmlns:a16="http://schemas.microsoft.com/office/drawing/2014/main" id="{3DF34BCC-58D1-B18C-02B4-8A82CC6ED88D}"/>
                </a:ext>
              </a:extLst>
            </p:cNvPr>
            <p:cNvSpPr/>
            <p:nvPr/>
          </p:nvSpPr>
          <p:spPr>
            <a:xfrm rot="5400000" flipV="1">
              <a:off x="8365815" y="1995493"/>
              <a:ext cx="1221098" cy="477521"/>
            </a:xfrm>
            <a:prstGeom prst="uturnArrow">
              <a:avLst>
                <a:gd name="adj1" fmla="val 9185"/>
                <a:gd name="adj2" fmla="val 13578"/>
                <a:gd name="adj3" fmla="val 25000"/>
                <a:gd name="adj4" fmla="val 43750"/>
                <a:gd name="adj5" fmla="val 969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4EA490A-A28C-CDDC-B965-0314E33142DA}"/>
                </a:ext>
              </a:extLst>
            </p:cNvPr>
            <p:cNvSpPr txBox="1"/>
            <p:nvPr/>
          </p:nvSpPr>
          <p:spPr>
            <a:xfrm>
              <a:off x="8824395" y="2157306"/>
              <a:ext cx="230274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BTA: + 2 instructions</a:t>
              </a:r>
            </a:p>
          </p:txBody>
        </p:sp>
      </p:grp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ECD5C1A7-5FE7-1E9B-766A-147B71A972DE}"/>
              </a:ext>
            </a:extLst>
          </p:cNvPr>
          <p:cNvSpPr txBox="1">
            <a:spLocks/>
          </p:cNvSpPr>
          <p:nvPr/>
        </p:nvSpPr>
        <p:spPr>
          <a:xfrm>
            <a:off x="5805425" y="4569587"/>
            <a:ext cx="6306165" cy="15733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 address   = 0x10440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fetch address    = 0x10438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distance(bytes)	 = 0x00008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distance(instructions)= 0x8/(4 bytes/instruction)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0x2</a:t>
            </a:r>
          </a:p>
        </p:txBody>
      </p:sp>
    </p:spTree>
    <p:extLst>
      <p:ext uri="{BB962C8B-B14F-4D97-AF65-F5344CB8AC3E}">
        <p14:creationId xmlns:p14="http://schemas.microsoft.com/office/powerpoint/2010/main" val="345280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9" grpId="0"/>
      <p:bldP spid="4" grpId="0" animBg="1"/>
      <p:bldP spid="2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A3703-D0FE-AC8C-AA0E-8C19FA109A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6577" y="5998439"/>
            <a:ext cx="5096281" cy="50325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There are many other ways to do this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Flow – multiple branches, one </a:t>
            </a:r>
            <a:r>
              <a:rPr lang="en-US" dirty="0" err="1"/>
              <a:t>cmp</a:t>
            </a:r>
            <a:r>
              <a:rPr lang="en-US" dirty="0"/>
              <a:t>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496577" y="1101209"/>
            <a:ext cx="5096281" cy="465558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block 1 */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to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 else if (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2 */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to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/* condition block 3 */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 to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r1 = 11;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6221660" y="1019056"/>
            <a:ext cx="5280313" cy="541567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bgt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Lblk1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.Lblk2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// fall through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condition block 3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endParaRPr lang="en-US" sz="2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condition block 1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condition block 2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mov r1, 5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06A210B-E069-BD4B-A3C1-2B4C39F10E3E}"/>
              </a:ext>
            </a:extLst>
          </p:cNvPr>
          <p:cNvGrpSpPr/>
          <p:nvPr/>
        </p:nvGrpSpPr>
        <p:grpSpPr>
          <a:xfrm>
            <a:off x="8705543" y="1475030"/>
            <a:ext cx="3077145" cy="723811"/>
            <a:chOff x="3047614" y="2434370"/>
            <a:chExt cx="3077145" cy="72381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EDA1C4-4D68-BA48-B8FC-05B0B564BFE1}"/>
                </a:ext>
              </a:extLst>
            </p:cNvPr>
            <p:cNvSpPr txBox="1"/>
            <p:nvPr/>
          </p:nvSpPr>
          <p:spPr>
            <a:xfrm>
              <a:off x="3420238" y="2434370"/>
              <a:ext cx="270452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special case: multiple branches from one </a:t>
              </a:r>
              <a:r>
                <a:rPr lang="en-US" dirty="0" err="1">
                  <a:solidFill>
                    <a:srgbClr val="C00000"/>
                  </a:solidFill>
                </a:rPr>
                <a:t>cmp</a:t>
              </a:r>
              <a:r>
                <a:rPr lang="en-US" dirty="0">
                  <a:solidFill>
                    <a:srgbClr val="C00000"/>
                  </a:solidFill>
                </a:rPr>
                <a:t> 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998BBC3C-EC0E-C849-A074-B3640DA3E24E}"/>
                </a:ext>
              </a:extLst>
            </p:cNvPr>
            <p:cNvSpPr/>
            <p:nvPr/>
          </p:nvSpPr>
          <p:spPr>
            <a:xfrm>
              <a:off x="3047614" y="2511849"/>
              <a:ext cx="425669" cy="646332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A4E7D83-937A-7649-8141-BA7AE52D0DE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U-Turn Arrow 5">
            <a:extLst>
              <a:ext uri="{FF2B5EF4-FFF2-40B4-BE49-F238E27FC236}">
                <a16:creationId xmlns:a16="http://schemas.microsoft.com/office/drawing/2014/main" id="{312010FD-E872-0367-19DB-EE5AF118BB1F}"/>
              </a:ext>
            </a:extLst>
          </p:cNvPr>
          <p:cNvSpPr/>
          <p:nvPr/>
        </p:nvSpPr>
        <p:spPr>
          <a:xfrm rot="5400000" flipV="1">
            <a:off x="5456388" y="1982409"/>
            <a:ext cx="1902455" cy="1346480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1026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U-Turn Arrow 7">
            <a:extLst>
              <a:ext uri="{FF2B5EF4-FFF2-40B4-BE49-F238E27FC236}">
                <a16:creationId xmlns:a16="http://schemas.microsoft.com/office/drawing/2014/main" id="{9EE4424C-0BFA-3BF1-D580-4FD8E5631209}"/>
              </a:ext>
            </a:extLst>
          </p:cNvPr>
          <p:cNvSpPr/>
          <p:nvPr/>
        </p:nvSpPr>
        <p:spPr>
          <a:xfrm rot="5400000" flipV="1">
            <a:off x="5218525" y="2903801"/>
            <a:ext cx="2686533" cy="1050399"/>
          </a:xfrm>
          <a:prstGeom prst="uturnArrow">
            <a:avLst>
              <a:gd name="adj1" fmla="val 3724"/>
              <a:gd name="adj2" fmla="val 9448"/>
              <a:gd name="adj3" fmla="val 6833"/>
              <a:gd name="adj4" fmla="val 42454"/>
              <a:gd name="adj5" fmla="val 35764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63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0" grpId="0" animBg="1"/>
      <p:bldP spid="12" grpId="0"/>
      <p:bldP spid="6" grpId="0" animBg="1"/>
      <p:bldP spid="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6E3688-E48F-E6D7-1E3A-B05B1D99F1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1024" y="2274068"/>
            <a:ext cx="6589501" cy="165778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B1D128-32B5-D6A2-998A-E105703EE9D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5644" y="747277"/>
            <a:ext cx="11543640" cy="146836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Aarch32 provides only 8-bits for specifying an immediate constant value</a:t>
            </a:r>
          </a:p>
          <a:p>
            <a:r>
              <a:rPr lang="en-US" dirty="0"/>
              <a:t>Without "rotation" immediate values are limited to the range of positive 0-255 </a:t>
            </a:r>
          </a:p>
          <a:p>
            <a:r>
              <a:rPr lang="en-US" dirty="0"/>
              <a:t>Imm8 expands to 32 bits and does a rotate right to achieve additional constant values (YUCK)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F09F5D-DA77-3AC0-8F05-EDC3040ED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986586" cy="627239"/>
          </a:xfrm>
        </p:spPr>
        <p:txBody>
          <a:bodyPr/>
          <a:lstStyle/>
          <a:p>
            <a:r>
              <a:rPr lang="en-US" dirty="0"/>
              <a:t>How are I – Type Constants Encoded in the instruction?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D9A0BB-8AFA-7241-2C26-E790352456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69559" y="2241679"/>
            <a:ext cx="3049725" cy="10561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2C4F37-2CE3-755E-BF44-66C776366D39}"/>
              </a:ext>
            </a:extLst>
          </p:cNvPr>
          <p:cNvSpPr txBox="1"/>
          <p:nvPr/>
        </p:nvSpPr>
        <p:spPr>
          <a:xfrm>
            <a:off x="8945018" y="3241535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positions to</a:t>
            </a:r>
          </a:p>
          <a:p>
            <a:r>
              <a:rPr lang="en-US" b="1" dirty="0">
                <a:solidFill>
                  <a:srgbClr val="0070C0"/>
                </a:solidFill>
              </a:rPr>
              <a:t>rotate X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F9C50C-F2C5-8EA9-5833-F7C2D7ECC79F}"/>
              </a:ext>
            </a:extLst>
          </p:cNvPr>
          <p:cNvSpPr txBox="1"/>
          <p:nvPr/>
        </p:nvSpPr>
        <p:spPr>
          <a:xfrm>
            <a:off x="10496271" y="3234808"/>
            <a:ext cx="1223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unsigned value to rotate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8167193-1E13-2DF8-4E8E-030ED0BD7CD7}"/>
              </a:ext>
            </a:extLst>
          </p:cNvPr>
          <p:cNvGraphicFramePr>
            <a:graphicFrameLocks noGrp="1"/>
          </p:cNvGraphicFramePr>
          <p:nvPr/>
        </p:nvGraphicFramePr>
        <p:xfrm>
          <a:off x="484447" y="4091392"/>
          <a:ext cx="11223106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7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35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917">
                <a:tc>
                  <a:txBody>
                    <a:bodyPr/>
                    <a:lstStyle/>
                    <a:p>
                      <a:r>
                        <a:rPr lang="en-US" sz="2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rot4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32-bit constant 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0000 0000 0000 0000 0000 00</a:t>
                      </a:r>
                      <a:r>
                        <a:rPr lang="en-US" sz="28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800" b="1" dirty="0">
                          <a:solidFill>
                            <a:srgbClr val="F3753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</a:t>
                      </a:r>
                      <a:r>
                        <a:rPr lang="en-US" sz="2800" baseline="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800" b="1" baseline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baseline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  <a:r>
                        <a:rPr lang="en-US" sz="2800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28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endParaRPr lang="en-US" sz="2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619494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0001 (2 bits)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00 0000 0000 0000 0000 0000 </a:t>
                      </a:r>
                      <a:r>
                        <a:rPr lang="en-US" sz="28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  <a:r>
                        <a:rPr lang="en-US" sz="2800" b="1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baseline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800" baseline="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  <a:r>
                        <a:rPr lang="en-US" sz="2800" b="1" baseline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baseline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28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55543D4C-8ED8-06B8-B068-EDC6EA2AD6CB}"/>
              </a:ext>
            </a:extLst>
          </p:cNvPr>
          <p:cNvGrpSpPr/>
          <p:nvPr/>
        </p:nvGrpSpPr>
        <p:grpSpPr>
          <a:xfrm>
            <a:off x="3732904" y="4148303"/>
            <a:ext cx="8864301" cy="2984017"/>
            <a:chOff x="3732904" y="4148303"/>
            <a:chExt cx="8864301" cy="2984017"/>
          </a:xfrm>
        </p:grpSpPr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1FFD5551-5F65-5CDA-B7D5-9033CB5599BC}"/>
                </a:ext>
              </a:extLst>
            </p:cNvPr>
            <p:cNvSpPr/>
            <p:nvPr/>
          </p:nvSpPr>
          <p:spPr>
            <a:xfrm rot="10800000" flipV="1">
              <a:off x="3732904" y="4148303"/>
              <a:ext cx="8864301" cy="2984017"/>
            </a:xfrm>
            <a:prstGeom prst="arc">
              <a:avLst>
                <a:gd name="adj1" fmla="val 12167303"/>
                <a:gd name="adj2" fmla="val 35157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B2D2132E-1E10-E840-61F0-D96448771DC0}"/>
                </a:ext>
              </a:extLst>
            </p:cNvPr>
            <p:cNvSpPr/>
            <p:nvPr/>
          </p:nvSpPr>
          <p:spPr>
            <a:xfrm rot="5400000">
              <a:off x="10903297" y="4369200"/>
              <a:ext cx="318522" cy="552005"/>
            </a:xfrm>
            <a:prstGeom prst="leftBrac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5ED32EA-9700-4D5F-A01E-0D150B20753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7B9546B-AE1E-68BA-4490-980B045823BA}"/>
              </a:ext>
            </a:extLst>
          </p:cNvPr>
          <p:cNvGrpSpPr/>
          <p:nvPr/>
        </p:nvGrpSpPr>
        <p:grpSpPr>
          <a:xfrm>
            <a:off x="9448912" y="4942158"/>
            <a:ext cx="1717059" cy="821463"/>
            <a:chOff x="9448912" y="4942158"/>
            <a:chExt cx="1717059" cy="82146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E8562CF-F8E2-1D05-8214-D716FC604CFB}"/>
                </a:ext>
              </a:extLst>
            </p:cNvPr>
            <p:cNvGrpSpPr/>
            <p:nvPr/>
          </p:nvGrpSpPr>
          <p:grpSpPr>
            <a:xfrm>
              <a:off x="9448912" y="4942158"/>
              <a:ext cx="1319495" cy="556308"/>
              <a:chOff x="9448912" y="4942158"/>
              <a:chExt cx="1319495" cy="556308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BFE4631F-097A-88C0-5E1A-8CDE0FCB25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08659" y="5260825"/>
                <a:ext cx="285762" cy="237641"/>
              </a:xfrm>
              <a:prstGeom prst="straightConnector1">
                <a:avLst/>
              </a:prstGeom>
              <a:ln w="34925"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Left Brace 30">
                <a:extLst>
                  <a:ext uri="{FF2B5EF4-FFF2-40B4-BE49-F238E27FC236}">
                    <a16:creationId xmlns:a16="http://schemas.microsoft.com/office/drawing/2014/main" id="{227820E9-BCA5-A07F-A7DE-4ABDE5C852EB}"/>
                  </a:ext>
                </a:extLst>
              </p:cNvPr>
              <p:cNvSpPr/>
              <p:nvPr/>
            </p:nvSpPr>
            <p:spPr>
              <a:xfrm rot="16200000">
                <a:off x="9976082" y="4414988"/>
                <a:ext cx="265155" cy="1319495"/>
              </a:xfrm>
              <a:prstGeom prst="leftBrace">
                <a:avLst/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Left Brace 18">
              <a:extLst>
                <a:ext uri="{FF2B5EF4-FFF2-40B4-BE49-F238E27FC236}">
                  <a16:creationId xmlns:a16="http://schemas.microsoft.com/office/drawing/2014/main" id="{298DAB30-E6BA-61A5-339B-01F05CDB22D2}"/>
                </a:ext>
              </a:extLst>
            </p:cNvPr>
            <p:cNvSpPr/>
            <p:nvPr/>
          </p:nvSpPr>
          <p:spPr>
            <a:xfrm rot="5400000">
              <a:off x="10373646" y="4971296"/>
              <a:ext cx="265155" cy="1319495"/>
            </a:xfrm>
            <a:prstGeom prst="leftBrac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C81A1F1-4584-D1D7-F56E-8E71006FE7C9}"/>
              </a:ext>
            </a:extLst>
          </p:cNvPr>
          <p:cNvGrpSpPr/>
          <p:nvPr/>
        </p:nvGrpSpPr>
        <p:grpSpPr>
          <a:xfrm>
            <a:off x="2717729" y="6278844"/>
            <a:ext cx="8367872" cy="587830"/>
            <a:chOff x="2717729" y="6278844"/>
            <a:chExt cx="8367872" cy="58783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F02F3A-891B-68C6-5B1A-92A51F9B2B10}"/>
                </a:ext>
              </a:extLst>
            </p:cNvPr>
            <p:cNvSpPr txBox="1"/>
            <p:nvPr/>
          </p:nvSpPr>
          <p:spPr>
            <a:xfrm>
              <a:off x="8823443" y="6497342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two bits rotated right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3A2C63A-BD11-56B9-BF93-667C69AD79F6}"/>
                </a:ext>
              </a:extLst>
            </p:cNvPr>
            <p:cNvCxnSpPr>
              <a:cxnSpLocks/>
            </p:cNvCxnSpPr>
            <p:nvPr/>
          </p:nvCxnSpPr>
          <p:spPr>
            <a:xfrm>
              <a:off x="9395212" y="6323568"/>
              <a:ext cx="451264" cy="0"/>
            </a:xfrm>
            <a:prstGeom prst="straightConnector1">
              <a:avLst/>
            </a:prstGeom>
            <a:ln w="3492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121D8C-1988-DF84-76E3-093312037360}"/>
                </a:ext>
              </a:extLst>
            </p:cNvPr>
            <p:cNvSpPr txBox="1"/>
            <p:nvPr/>
          </p:nvSpPr>
          <p:spPr>
            <a:xfrm>
              <a:off x="2717729" y="6278844"/>
              <a:ext cx="5447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results are interpreted as a 2's complement number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240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BF1E31-A671-1BBD-E4A2-ED1B6F2E7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Rot4 - Imm8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10EE43-83B5-0BC0-1D18-B743B9D5E0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6543" y="903725"/>
            <a:ext cx="3049725" cy="1056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820A2D-1B16-7E69-2A7F-8E10B729D4B2}"/>
              </a:ext>
            </a:extLst>
          </p:cNvPr>
          <p:cNvSpPr txBox="1"/>
          <p:nvPr/>
        </p:nvSpPr>
        <p:spPr>
          <a:xfrm>
            <a:off x="842002" y="1903581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positions to</a:t>
            </a:r>
          </a:p>
          <a:p>
            <a:r>
              <a:rPr lang="en-US" dirty="0"/>
              <a:t>rotate X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DC594B-A0E5-1234-8BAE-F896BF974163}"/>
              </a:ext>
            </a:extLst>
          </p:cNvPr>
          <p:cNvSpPr txBox="1"/>
          <p:nvPr/>
        </p:nvSpPr>
        <p:spPr>
          <a:xfrm>
            <a:off x="2393255" y="1896854"/>
            <a:ext cx="1223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unsigned value to rotate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C4FD31-3C12-D0DE-4293-C773F8CF19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7605" y="265475"/>
            <a:ext cx="7824395" cy="624534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D21EE70-B0FA-23E7-9E29-2EB8C430297E}"/>
              </a:ext>
            </a:extLst>
          </p:cNvPr>
          <p:cNvGrpSpPr/>
          <p:nvPr/>
        </p:nvGrpSpPr>
        <p:grpSpPr>
          <a:xfrm>
            <a:off x="7280083" y="4916702"/>
            <a:ext cx="2982713" cy="446276"/>
            <a:chOff x="7280083" y="4916702"/>
            <a:chExt cx="2982713" cy="446276"/>
          </a:xfrm>
        </p:grpSpPr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7C2D9603-58FA-1899-11BA-B140818BCF97}"/>
                </a:ext>
              </a:extLst>
            </p:cNvPr>
            <p:cNvSpPr/>
            <p:nvPr/>
          </p:nvSpPr>
          <p:spPr>
            <a:xfrm rot="10800000">
              <a:off x="9821732" y="4970034"/>
              <a:ext cx="441064" cy="35500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0820F1-DCF9-410D-63EB-485DC6EF00F9}"/>
                </a:ext>
              </a:extLst>
            </p:cNvPr>
            <p:cNvSpPr txBox="1"/>
            <p:nvPr/>
          </p:nvSpPr>
          <p:spPr>
            <a:xfrm>
              <a:off x="7280083" y="4916702"/>
              <a:ext cx="1479892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00000001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E2AA4A3-DF18-E3A6-3209-47C59A357F3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1A22FE-E341-B92B-A84E-94B266A5364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38544" y="2740043"/>
            <a:ext cx="4109422" cy="379645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How would </a:t>
            </a:r>
            <a:r>
              <a:rPr lang="en-US" dirty="0">
                <a:solidFill>
                  <a:srgbClr val="FF0000"/>
                </a:solidFill>
              </a:rPr>
              <a:t>256</a:t>
            </a:r>
            <a:r>
              <a:rPr lang="en-US" dirty="0"/>
              <a:t> be encoded?</a:t>
            </a:r>
          </a:p>
          <a:p>
            <a:pPr lvl="1"/>
            <a:r>
              <a:rPr lang="en-US" sz="2200" dirty="0"/>
              <a:t>rotate = 12, imm8 = 1</a:t>
            </a:r>
          </a:p>
          <a:p>
            <a:r>
              <a:rPr lang="en-US" b="1" dirty="0">
                <a:solidFill>
                  <a:srgbClr val="2C895B"/>
                </a:solidFill>
              </a:rPr>
              <a:t>Bottom line: </a:t>
            </a:r>
            <a:r>
              <a:rPr lang="en-US" dirty="0">
                <a:solidFill>
                  <a:srgbClr val="2C895B"/>
                </a:solidFill>
              </a:rPr>
              <a:t>the assembler will do this for you</a:t>
            </a:r>
          </a:p>
          <a:p>
            <a:r>
              <a:rPr lang="en-US" dirty="0">
                <a:solidFill>
                  <a:srgbClr val="2C895B"/>
                </a:solidFill>
              </a:rPr>
              <a:t>If you try and use an immediate value that it cannot generate </a:t>
            </a:r>
            <a:r>
              <a:rPr lang="en-US" dirty="0">
                <a:solidFill>
                  <a:srgbClr val="C00000"/>
                </a:solidFill>
              </a:rPr>
              <a:t>it will give an error</a:t>
            </a:r>
          </a:p>
          <a:p>
            <a:r>
              <a:rPr lang="en-US" dirty="0"/>
              <a:t>There is a workaround - later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CCF11-78A6-C73F-3C44-2E4C64A2C824}"/>
              </a:ext>
            </a:extLst>
          </p:cNvPr>
          <p:cNvSpPr txBox="1"/>
          <p:nvPr/>
        </p:nvSpPr>
        <p:spPr>
          <a:xfrm>
            <a:off x="4982183" y="6416773"/>
            <a:ext cx="5447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results are interpreted as a 2's complement number</a:t>
            </a:r>
          </a:p>
        </p:txBody>
      </p:sp>
    </p:spTree>
    <p:extLst>
      <p:ext uri="{BB962C8B-B14F-4D97-AF65-F5344CB8AC3E}">
        <p14:creationId xmlns:p14="http://schemas.microsoft.com/office/powerpoint/2010/main" val="113094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 uiExpand="1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7D1968-59BA-FDB9-2201-AA1BC31F844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95714" y="935544"/>
            <a:ext cx="9877566" cy="34859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Operations are abbreviated int </a:t>
            </a:r>
            <a:r>
              <a:rPr lang="en-US" sz="2400" dirty="0">
                <a:solidFill>
                  <a:srgbClr val="2C895B"/>
                </a:solidFill>
              </a:rPr>
              <a:t>opcodes</a:t>
            </a:r>
            <a:r>
              <a:rPr lang="en-US" sz="2400" dirty="0"/>
              <a:t> (1– 5 letters)</a:t>
            </a:r>
          </a:p>
          <a:p>
            <a:r>
              <a:rPr lang="en-US" sz="2400" dirty="0">
                <a:solidFill>
                  <a:srgbClr val="0070C0"/>
                </a:solidFill>
              </a:rPr>
              <a:t>Assembly Instructions </a:t>
            </a:r>
            <a:r>
              <a:rPr lang="en-US" sz="2400" dirty="0"/>
              <a:t>are specified with a very regular syntax</a:t>
            </a:r>
          </a:p>
          <a:p>
            <a:pPr lvl="1"/>
            <a:r>
              <a:rPr lang="en-US" sz="2400" dirty="0">
                <a:solidFill>
                  <a:srgbClr val="2C895B"/>
                </a:solidFill>
              </a:rPr>
              <a:t>Opcodes</a:t>
            </a:r>
            <a:r>
              <a:rPr lang="en-US" sz="2400" dirty="0"/>
              <a:t> are followed by </a:t>
            </a:r>
            <a:r>
              <a:rPr lang="en-US" sz="2400" dirty="0">
                <a:solidFill>
                  <a:srgbClr val="F37440"/>
                </a:solidFill>
              </a:rPr>
              <a:t>arguments</a:t>
            </a:r>
          </a:p>
          <a:p>
            <a:pPr lvl="1"/>
            <a:r>
              <a:rPr lang="en-US" sz="2400" dirty="0"/>
              <a:t>Usually the </a:t>
            </a:r>
            <a:r>
              <a:rPr lang="en-US" sz="2400" dirty="0">
                <a:solidFill>
                  <a:srgbClr val="F37440"/>
                </a:solidFill>
              </a:rPr>
              <a:t>destination argument is next</a:t>
            </a:r>
            <a:r>
              <a:rPr lang="en-US" sz="2400" dirty="0"/>
              <a:t>, then </a:t>
            </a:r>
            <a:r>
              <a:rPr lang="en-US" sz="2400" dirty="0">
                <a:solidFill>
                  <a:srgbClr val="0070C0"/>
                </a:solidFill>
              </a:rPr>
              <a:t>one or more source arguments</a:t>
            </a:r>
            <a:r>
              <a:rPr lang="en-US" sz="2400" dirty="0"/>
              <a:t> (this is not strictly the case, but it is generally true)</a:t>
            </a:r>
          </a:p>
          <a:p>
            <a:r>
              <a:rPr lang="en-US" sz="2400" dirty="0"/>
              <a:t>Why this order?</a:t>
            </a:r>
          </a:p>
          <a:p>
            <a:r>
              <a:rPr lang="en-US" sz="2400" dirty="0"/>
              <a:t>Analogy to C or Java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D44246-55F2-8B78-3162-32C8115AB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Meaning of an Instruction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17DAC4-2A1A-B787-9B25-D17236BE0351}"/>
              </a:ext>
            </a:extLst>
          </p:cNvPr>
          <p:cNvSpPr txBox="1"/>
          <p:nvPr/>
        </p:nvSpPr>
        <p:spPr>
          <a:xfrm>
            <a:off x="3561729" y="4623173"/>
            <a:ext cx="5480988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r0, r1, r2;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r0 = r1 + r2; 		// 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4BCBBF-8548-42DF-BE0E-4E4F3078F0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0214A8-9655-5790-7BAB-04209AF3D97B}"/>
              </a:ext>
            </a:extLst>
          </p:cNvPr>
          <p:cNvSpPr txBox="1"/>
          <p:nvPr/>
        </p:nvSpPr>
        <p:spPr>
          <a:xfrm>
            <a:off x="3481781" y="5655814"/>
            <a:ext cx="6619120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r1  + r2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	r0,  r1,   r2   // assembly</a:t>
            </a:r>
          </a:p>
        </p:txBody>
      </p:sp>
    </p:spTree>
    <p:extLst>
      <p:ext uri="{BB962C8B-B14F-4D97-AF65-F5344CB8AC3E}">
        <p14:creationId xmlns:p14="http://schemas.microsoft.com/office/powerpoint/2010/main" val="384176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 animBg="1"/>
      <p:bldP spid="6" grpId="0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9230440" y="738522"/>
            <a:ext cx="2446776" cy="5341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4962709" cy="445308"/>
          </a:xfrm>
        </p:spPr>
        <p:txBody>
          <a:bodyPr/>
          <a:lstStyle/>
          <a:p>
            <a:r>
              <a:rPr lang="en-US" dirty="0"/>
              <a:t>32-Bit Arm - Registers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EBF47F-5C2D-D145-A3A1-A49E748699E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75033" y="2759931"/>
            <a:ext cx="7290195" cy="245403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accent1"/>
                </a:solidFill>
              </a:rPr>
              <a:t>Almost all arithmetic, logic operations and data movement operations </a:t>
            </a:r>
            <a:r>
              <a:rPr lang="en-US" sz="2400" dirty="0"/>
              <a:t>involve at </a:t>
            </a:r>
            <a:r>
              <a:rPr lang="en-US" sz="2400" dirty="0">
                <a:solidFill>
                  <a:schemeClr val="accent1"/>
                </a:solidFill>
              </a:rPr>
              <a:t>least one register</a:t>
            </a:r>
          </a:p>
          <a:p>
            <a:r>
              <a:rPr lang="en-US" sz="2400" dirty="0"/>
              <a:t>As a result, Register addresses are </a:t>
            </a:r>
            <a:r>
              <a:rPr lang="en-US" sz="2400" b="1" dirty="0">
                <a:solidFill>
                  <a:srgbClr val="FF0000"/>
                </a:solidFill>
              </a:rPr>
              <a:t>directly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70C0"/>
                </a:solidFill>
              </a:rPr>
              <a:t>encoded </a:t>
            </a:r>
            <a:r>
              <a:rPr lang="en-US" sz="2400" dirty="0">
                <a:solidFill>
                  <a:schemeClr val="tx2"/>
                </a:solidFill>
              </a:rPr>
              <a:t>into</a:t>
            </a:r>
            <a:r>
              <a:rPr lang="en-US" sz="2400" dirty="0">
                <a:solidFill>
                  <a:srgbClr val="0070C0"/>
                </a:solidFill>
              </a:rPr>
              <a:t> 4-bit fields in machine instructions </a:t>
            </a:r>
            <a:r>
              <a:rPr lang="en-US" sz="2400" dirty="0">
                <a:solidFill>
                  <a:srgbClr val="2C895B"/>
                </a:solidFill>
              </a:rPr>
              <a:t>(see below)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10180542" y="552647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10321327" y="1305622"/>
            <a:ext cx="85792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9659245" y="1774621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10180542" y="528161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10180542" y="503675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10180542" y="479189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10180542" y="454703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10180542" y="430216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10180542" y="405730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10180542" y="381244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10180542" y="356758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10180542" y="332272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10180542" y="307785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10180542" y="283299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10180542" y="258813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10180542" y="234327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10180542" y="209841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10180542" y="185354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8842204" y="3832137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9772042" y="5779132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6D360C-C573-9841-AF61-176D8C2C3B40}"/>
              </a:ext>
            </a:extLst>
          </p:cNvPr>
          <p:cNvSpPr txBox="1"/>
          <p:nvPr/>
        </p:nvSpPr>
        <p:spPr>
          <a:xfrm>
            <a:off x="9970917" y="738522"/>
            <a:ext cx="1366080" cy="461665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registers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10180542" y="1680194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360614D-A3F3-74A5-4626-938CE6AF4085}"/>
              </a:ext>
            </a:extLst>
          </p:cNvPr>
          <p:cNvSpPr/>
          <p:nvPr/>
        </p:nvSpPr>
        <p:spPr>
          <a:xfrm>
            <a:off x="4995624" y="1102251"/>
            <a:ext cx="2362200" cy="1166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Arithmetic &amp; Logic Unit (ALU)</a:t>
            </a:r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7A606CF7-E2BA-0E97-0607-2B56CDD5D91F}"/>
              </a:ext>
            </a:extLst>
          </p:cNvPr>
          <p:cNvSpPr/>
          <p:nvPr/>
        </p:nvSpPr>
        <p:spPr>
          <a:xfrm rot="5400000">
            <a:off x="8205117" y="491815"/>
            <a:ext cx="230156" cy="1820491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7440"/>
              </a:solidFill>
            </a:endParaRPr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9DE69D35-B977-D6D4-03CA-E9838A95B847}"/>
              </a:ext>
            </a:extLst>
          </p:cNvPr>
          <p:cNvSpPr/>
          <p:nvPr/>
        </p:nvSpPr>
        <p:spPr>
          <a:xfrm rot="16200000">
            <a:off x="8188047" y="1055039"/>
            <a:ext cx="230154" cy="1820493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895B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A4B56E6-3C40-0410-90D6-666E2177ED7D}"/>
              </a:ext>
            </a:extLst>
          </p:cNvPr>
          <p:cNvSpPr txBox="1"/>
          <p:nvPr/>
        </p:nvSpPr>
        <p:spPr>
          <a:xfrm>
            <a:off x="441968" y="1286982"/>
            <a:ext cx="37944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All computations (add, subtract, etc.) are performed in the ALU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B0E9F9-6475-B49C-A8A3-2C0AC23FA254}"/>
              </a:ext>
            </a:extLst>
          </p:cNvPr>
          <p:cNvGrpSpPr/>
          <p:nvPr/>
        </p:nvGrpSpPr>
        <p:grpSpPr>
          <a:xfrm>
            <a:off x="305977" y="5255575"/>
            <a:ext cx="8464419" cy="1496971"/>
            <a:chOff x="305977" y="5255575"/>
            <a:chExt cx="8464419" cy="1496971"/>
          </a:xfrm>
        </p:grpSpPr>
        <p:pic>
          <p:nvPicPr>
            <p:cNvPr id="63" name="Picture 2">
              <a:extLst>
                <a:ext uri="{FF2B5EF4-FFF2-40B4-BE49-F238E27FC236}">
                  <a16:creationId xmlns:a16="http://schemas.microsoft.com/office/drawing/2014/main" id="{B9430F7B-EBE0-9D30-0E45-207A3939E4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77" y="5255575"/>
              <a:ext cx="8464419" cy="13548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EDE384EF-4DC4-3226-D292-990835EC8A8E}"/>
                </a:ext>
              </a:extLst>
            </p:cNvPr>
            <p:cNvSpPr/>
            <p:nvPr/>
          </p:nvSpPr>
          <p:spPr>
            <a:xfrm>
              <a:off x="3984770" y="6506849"/>
              <a:ext cx="251670" cy="2320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Up Arrow 66">
              <a:extLst>
                <a:ext uri="{FF2B5EF4-FFF2-40B4-BE49-F238E27FC236}">
                  <a16:creationId xmlns:a16="http://schemas.microsoft.com/office/drawing/2014/main" id="{2E5ACCFF-3192-9FE4-9A62-8809BF476F8B}"/>
                </a:ext>
              </a:extLst>
            </p:cNvPr>
            <p:cNvSpPr/>
            <p:nvPr/>
          </p:nvSpPr>
          <p:spPr>
            <a:xfrm>
              <a:off x="4568461" y="6520463"/>
              <a:ext cx="251670" cy="2320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5801D03-CAB2-231C-435A-D0D690411A3C}"/>
              </a:ext>
            </a:extLst>
          </p:cNvPr>
          <p:cNvSpPr/>
          <p:nvPr/>
        </p:nvSpPr>
        <p:spPr>
          <a:xfrm>
            <a:off x="4236441" y="1474301"/>
            <a:ext cx="583691" cy="209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Up Arrow 36">
            <a:extLst>
              <a:ext uri="{FF2B5EF4-FFF2-40B4-BE49-F238E27FC236}">
                <a16:creationId xmlns:a16="http://schemas.microsoft.com/office/drawing/2014/main" id="{96C9A297-0FC7-1D41-2668-B4A3DBC62FCB}"/>
              </a:ext>
            </a:extLst>
          </p:cNvPr>
          <p:cNvSpPr/>
          <p:nvPr/>
        </p:nvSpPr>
        <p:spPr>
          <a:xfrm>
            <a:off x="8122284" y="6419992"/>
            <a:ext cx="251670" cy="23208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FA0612C-0C06-BBA0-0467-2FD657AD698B}"/>
                  </a:ext>
                </a:extLst>
              </p14:cNvPr>
              <p14:cNvContentPartPr/>
              <p14:nvPr/>
            </p14:nvContentPartPr>
            <p14:xfrm>
              <a:off x="1060560" y="2142720"/>
              <a:ext cx="8836200" cy="4593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FA0612C-0C06-BBA0-0467-2FD657AD698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1200" y="2133360"/>
                <a:ext cx="8854920" cy="461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64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51" grpId="0"/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42A8E53-1DEF-ACA0-4DD3-DAA710D72250}"/>
              </a:ext>
            </a:extLst>
          </p:cNvPr>
          <p:cNvSpPr/>
          <p:nvPr/>
        </p:nvSpPr>
        <p:spPr>
          <a:xfrm>
            <a:off x="7801873" y="3246933"/>
            <a:ext cx="4371474" cy="35784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9932E2-C186-A00A-2E74-D09F279C2F4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8274" y="728307"/>
            <a:ext cx="7543599" cy="27625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Instructions are </a:t>
            </a:r>
            <a:r>
              <a:rPr lang="en-US" b="1" dirty="0">
                <a:solidFill>
                  <a:srgbClr val="2C895B"/>
                </a:solidFill>
              </a:rPr>
              <a:t>retrieved sequentially </a:t>
            </a:r>
            <a:r>
              <a:rPr lang="en-US" dirty="0">
                <a:solidFill>
                  <a:srgbClr val="2C895B"/>
                </a:solidFill>
              </a:rPr>
              <a:t>from me</a:t>
            </a:r>
            <a:r>
              <a:rPr lang="en-US" dirty="0"/>
              <a:t>mory</a:t>
            </a:r>
          </a:p>
          <a:p>
            <a:r>
              <a:rPr lang="en-US" dirty="0"/>
              <a:t>Each instruction </a:t>
            </a:r>
            <a:r>
              <a:rPr lang="en-US" dirty="0">
                <a:solidFill>
                  <a:srgbClr val="2C895B"/>
                </a:solidFill>
              </a:rPr>
              <a:t>executes to completion </a:t>
            </a:r>
            <a:r>
              <a:rPr lang="en-US" b="1" dirty="0">
                <a:solidFill>
                  <a:srgbClr val="F37440"/>
                </a:solidFill>
              </a:rPr>
              <a:t>before</a:t>
            </a:r>
            <a:r>
              <a:rPr lang="en-US" dirty="0">
                <a:solidFill>
                  <a:srgbClr val="F37440"/>
                </a:solidFill>
              </a:rPr>
              <a:t> the next instruction is completed</a:t>
            </a:r>
          </a:p>
          <a:p>
            <a:r>
              <a:rPr lang="en-US" dirty="0"/>
              <a:t>Conceptually the pc (program counter) points at executing instruction </a:t>
            </a:r>
          </a:p>
          <a:p>
            <a:r>
              <a:rPr lang="en-US" dirty="0"/>
              <a:t>exceptions: loops, function calls, traps,..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8EDA57-27DF-FEC4-836C-33BEC78D7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57" y="26172"/>
            <a:ext cx="10515600" cy="466460"/>
          </a:xfrm>
        </p:spPr>
        <p:txBody>
          <a:bodyPr/>
          <a:lstStyle/>
          <a:p>
            <a:r>
              <a:rPr lang="en-US" dirty="0"/>
              <a:t>Program Execution: A Series of Instructions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2A348B-CB43-D209-BF96-59DFC6978FB5}"/>
              </a:ext>
            </a:extLst>
          </p:cNvPr>
          <p:cNvSpPr txBox="1"/>
          <p:nvPr/>
        </p:nvSpPr>
        <p:spPr>
          <a:xfrm>
            <a:off x="2330365" y="4445036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r1, r1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F57C3-460E-119D-7BC5-7C146C5D5FB3}"/>
              </a:ext>
            </a:extLst>
          </p:cNvPr>
          <p:cNvSpPr txBox="1"/>
          <p:nvPr/>
        </p:nvSpPr>
        <p:spPr>
          <a:xfrm>
            <a:off x="2330365" y="5002550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r0, r0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7D213A-2B25-94BC-EF9C-BFB6FFC56DA5}"/>
              </a:ext>
            </a:extLst>
          </p:cNvPr>
          <p:cNvSpPr txBox="1"/>
          <p:nvPr/>
        </p:nvSpPr>
        <p:spPr>
          <a:xfrm>
            <a:off x="2330365" y="5560064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r0, r0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D89BEF-A0B7-2768-E053-A4A4A2DF47DB}"/>
              </a:ext>
            </a:extLst>
          </p:cNvPr>
          <p:cNvSpPr txBox="1"/>
          <p:nvPr/>
        </p:nvSpPr>
        <p:spPr>
          <a:xfrm>
            <a:off x="2330365" y="6117578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 r1, r0, r1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88A92-2691-0FB9-A199-5FEB4DF5D727}"/>
              </a:ext>
            </a:extLst>
          </p:cNvPr>
          <p:cNvSpPr txBox="1"/>
          <p:nvPr/>
        </p:nvSpPr>
        <p:spPr>
          <a:xfrm>
            <a:off x="8168408" y="4561044"/>
            <a:ext cx="256352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4 r1 =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BCF458-F76F-52DD-2B5A-1A6465B6AF95}"/>
              </a:ext>
            </a:extLst>
          </p:cNvPr>
          <p:cNvSpPr txBox="1"/>
          <p:nvPr/>
        </p:nvSpPr>
        <p:spPr>
          <a:xfrm>
            <a:off x="8168408" y="3685172"/>
            <a:ext cx="256351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 r1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4892D5-184F-4FDC-8D80-CD1833287855}"/>
              </a:ext>
            </a:extLst>
          </p:cNvPr>
          <p:cNvSpPr txBox="1"/>
          <p:nvPr/>
        </p:nvSpPr>
        <p:spPr>
          <a:xfrm>
            <a:off x="8168408" y="5121591"/>
            <a:ext cx="256352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8 r1 =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6FE7FB-C6F7-9C5E-AC20-704AC1FEA230}"/>
              </a:ext>
            </a:extLst>
          </p:cNvPr>
          <p:cNvSpPr txBox="1"/>
          <p:nvPr/>
        </p:nvSpPr>
        <p:spPr>
          <a:xfrm>
            <a:off x="8168408" y="5677425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16 r1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7B07F-B250-B75A-0201-821B87721FAF}"/>
              </a:ext>
            </a:extLst>
          </p:cNvPr>
          <p:cNvSpPr txBox="1"/>
          <p:nvPr/>
        </p:nvSpPr>
        <p:spPr>
          <a:xfrm>
            <a:off x="8168408" y="6236618"/>
            <a:ext cx="273344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16 r1 = 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16621F-8D5E-799E-5D22-53D172B9F2D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F6099E-2B6F-2AA1-9807-877FB14D834D}"/>
              </a:ext>
            </a:extLst>
          </p:cNvPr>
          <p:cNvSpPr txBox="1"/>
          <p:nvPr/>
        </p:nvSpPr>
        <p:spPr>
          <a:xfrm>
            <a:off x="2067223" y="4039657"/>
            <a:ext cx="3566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Content in Text segment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67BD87-7533-433B-075B-F1E84D891745}"/>
              </a:ext>
            </a:extLst>
          </p:cNvPr>
          <p:cNvSpPr txBox="1"/>
          <p:nvPr/>
        </p:nvSpPr>
        <p:spPr>
          <a:xfrm>
            <a:off x="10759184" y="3731671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initial values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C058A17-7EF2-3D86-91E6-2F2B3C8540E2}"/>
              </a:ext>
            </a:extLst>
          </p:cNvPr>
          <p:cNvGrpSpPr/>
          <p:nvPr/>
        </p:nvGrpSpPr>
        <p:grpSpPr>
          <a:xfrm>
            <a:off x="4835278" y="4470074"/>
            <a:ext cx="1620957" cy="2205018"/>
            <a:chOff x="5949340" y="4492112"/>
            <a:chExt cx="1620957" cy="220501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01EA5F-52C5-D364-1F48-7424A666C8F4}"/>
                </a:ext>
              </a:extLst>
            </p:cNvPr>
            <p:cNvSpPr txBox="1"/>
            <p:nvPr/>
          </p:nvSpPr>
          <p:spPr>
            <a:xfrm>
              <a:off x="5962559" y="4492112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memory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437424-FB87-B517-5733-971500A0B7CA}"/>
                </a:ext>
              </a:extLst>
            </p:cNvPr>
            <p:cNvSpPr txBox="1"/>
            <p:nvPr/>
          </p:nvSpPr>
          <p:spPr>
            <a:xfrm>
              <a:off x="5949340" y="6327798"/>
              <a:ext cx="1620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memory </a:t>
              </a:r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08D63629-58E1-56EA-DBDA-8ED95E6AFD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3580" y="46205"/>
            <a:ext cx="3172736" cy="315386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4F73E97-50BD-B58E-B324-7D46E19B3822}"/>
              </a:ext>
            </a:extLst>
          </p:cNvPr>
          <p:cNvGrpSpPr/>
          <p:nvPr/>
        </p:nvGrpSpPr>
        <p:grpSpPr>
          <a:xfrm>
            <a:off x="8014505" y="2157663"/>
            <a:ext cx="3583032" cy="1476480"/>
            <a:chOff x="8014505" y="2157663"/>
            <a:chExt cx="3583032" cy="147648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165A8C-F525-A09F-89E0-843EA9CA0849}"/>
                </a:ext>
              </a:extLst>
            </p:cNvPr>
            <p:cNvSpPr txBox="1"/>
            <p:nvPr/>
          </p:nvSpPr>
          <p:spPr>
            <a:xfrm>
              <a:off x="8014505" y="3264811"/>
              <a:ext cx="3583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contents inside the CPU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98262EC-EF6D-1A50-E903-69782169E18E}"/>
                </a:ext>
              </a:extLst>
            </p:cNvPr>
            <p:cNvCxnSpPr/>
            <p:nvPr/>
          </p:nvCxnSpPr>
          <p:spPr>
            <a:xfrm flipV="1">
              <a:off x="8662737" y="2157663"/>
              <a:ext cx="1243263" cy="1136577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289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" grpId="0" uiExpand="1" build="p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8" grpId="0"/>
      <p:bldP spid="2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65448</TotalTime>
  <Words>7928</Words>
  <Application>Microsoft Office PowerPoint</Application>
  <PresentationFormat>Widescreen</PresentationFormat>
  <Paragraphs>1551</Paragraphs>
  <Slides>64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4" baseType="lpstr">
      <vt:lpstr>Arial Regular</vt:lpstr>
      <vt:lpstr>CMU Bright</vt:lpstr>
      <vt:lpstr>ＭＳ Ｐゴシック</vt:lpstr>
      <vt:lpstr>宋体</vt:lpstr>
      <vt:lpstr>Arial</vt:lpstr>
      <vt:lpstr>Calibri</vt:lpstr>
      <vt:lpstr>Consolas</vt:lpstr>
      <vt:lpstr>Courier New</vt:lpstr>
      <vt:lpstr>Wingdings</vt:lpstr>
      <vt:lpstr>Theme1</vt:lpstr>
      <vt:lpstr>PowerPoint Presentation</vt:lpstr>
      <vt:lpstr>Arm Core Floorplan</vt:lpstr>
      <vt:lpstr>32-Bit Arm - Registers</vt:lpstr>
      <vt:lpstr>Using AMR-32  Registers</vt:lpstr>
      <vt:lpstr>Assembly and Machine Code</vt:lpstr>
      <vt:lpstr>Anatomy of an Assembly instruction</vt:lpstr>
      <vt:lpstr>Meaning of an Instruction</vt:lpstr>
      <vt:lpstr>32-Bit Arm - Registers</vt:lpstr>
      <vt:lpstr>Program Execution: A Series of Instructions</vt:lpstr>
      <vt:lpstr>How to Access Memory?</vt:lpstr>
      <vt:lpstr>32-Bit Arm is a Load/Store Architecture</vt:lpstr>
      <vt:lpstr>Load/Store: Load</vt:lpstr>
      <vt:lpstr>Load/Store: Store</vt:lpstr>
      <vt:lpstr>Arm Register Summary</vt:lpstr>
      <vt:lpstr>Arch32 Instruction Categories</vt:lpstr>
      <vt:lpstr>First Look: Copying Values Between Registers - MOV</vt:lpstr>
      <vt:lpstr>mov – Copies Register Content between registers</vt:lpstr>
      <vt:lpstr>First Look: Add/Sub Registers</vt:lpstr>
      <vt:lpstr>add/sub – Add or Subtract two integers</vt:lpstr>
      <vt:lpstr>Writing a Sequence of Add &amp; Subtract Instructions</vt:lpstr>
      <vt:lpstr>Line Layout in an Arm Assembly Source</vt:lpstr>
      <vt:lpstr>Labels in Arm Assembly - 1</vt:lpstr>
      <vt:lpstr>Labels in Arm Assembly - 2</vt:lpstr>
      <vt:lpstr>Unconditional Branching –   Forces Execution to Continue at a Specified Label (goto)</vt:lpstr>
      <vt:lpstr>Examples of of Unconditional Branching</vt:lpstr>
      <vt:lpstr>Never Branch to the following instruction: It is not needed!</vt:lpstr>
      <vt:lpstr>Anatomy of a Conditional Branch: If statement</vt:lpstr>
      <vt:lpstr>cmp/cmm – Making Conditional Tests</vt:lpstr>
      <vt:lpstr>Quick Overview of the Condition Bits/Flags</vt:lpstr>
      <vt:lpstr>Conditional Tests: Implementing ARM Branch guards</vt:lpstr>
      <vt:lpstr>Branch and Loop Guard Strategy</vt:lpstr>
      <vt:lpstr>Program Flow:  Simple If statement, No Else</vt:lpstr>
      <vt:lpstr>Branch Guard "Adjustment" Table Preserving C Block Order In Assembly</vt:lpstr>
      <vt:lpstr>Arm Conditional Branching Simple IF no else</vt:lpstr>
      <vt:lpstr>If statement examples – Branch Around the True block!</vt:lpstr>
      <vt:lpstr>Branching Avoid: Spaghetti Code ("goto structure")</vt:lpstr>
      <vt:lpstr>Program Flow: If with an  Else</vt:lpstr>
      <vt:lpstr>If with an Else Examples</vt:lpstr>
      <vt:lpstr>If with an Else Examples</vt:lpstr>
      <vt:lpstr>If statement – C Block Reordering</vt:lpstr>
      <vt:lpstr>Preserving the same branch guard test</vt:lpstr>
      <vt:lpstr>Switch Statement </vt:lpstr>
      <vt:lpstr>Bad Style: Branching Upwards (When Not a loop)</vt:lpstr>
      <vt:lpstr>Review – Short Circuit or Minimal Evaluation</vt:lpstr>
      <vt:lpstr>Program Flow – If statements &amp;&amp; compound tests - 1</vt:lpstr>
      <vt:lpstr>Program Flow – If statements &amp;&amp; compound tests - 2</vt:lpstr>
      <vt:lpstr>Program Flow – If statements || compound tests - 1</vt:lpstr>
      <vt:lpstr>Program Flow – If statements || compound tests - 2</vt:lpstr>
      <vt:lpstr>Program Flow – Pre-test and Post-test Loop Guards</vt:lpstr>
      <vt:lpstr>Pre-Test Guards - While Loop</vt:lpstr>
      <vt:lpstr>Pre-Test Guards - While Loop</vt:lpstr>
      <vt:lpstr>Post-Test Guards – Do While Loop</vt:lpstr>
      <vt:lpstr>Post-Test Guards – Do While Loop</vt:lpstr>
      <vt:lpstr>Program Flow – Counting (For) Loop Version 1</vt:lpstr>
      <vt:lpstr>Program Flow – Counting (For) Loop – Version 2</vt:lpstr>
      <vt:lpstr>Nested loops</vt:lpstr>
      <vt:lpstr>Keep loops Properly Nested:   Do not branch into the middle of a loop</vt:lpstr>
      <vt:lpstr>Extra Slides</vt:lpstr>
      <vt:lpstr>CPU Operational Overview: Executing Machine Code</vt:lpstr>
      <vt:lpstr>Program Execution: Looping in the Execution Flow</vt:lpstr>
      <vt:lpstr>Branch Target Address (BTA): What Is imm24?</vt:lpstr>
      <vt:lpstr>Program Flow – multiple branches, one cmp </vt:lpstr>
      <vt:lpstr>How are I – Type Constants Encoded in the instruction?</vt:lpstr>
      <vt:lpstr>Rot4 - Imm8 Values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paul cao</cp:lastModifiedBy>
  <cp:revision>2885</cp:revision>
  <cp:lastPrinted>2022-11-21T23:10:47Z</cp:lastPrinted>
  <dcterms:created xsi:type="dcterms:W3CDTF">2018-10-05T16:35:28Z</dcterms:created>
  <dcterms:modified xsi:type="dcterms:W3CDTF">2024-05-10T15:51:16Z</dcterms:modified>
  <cp:category/>
</cp:coreProperties>
</file>